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9" r:id="rId10"/>
    <p:sldId id="270" r:id="rId11"/>
    <p:sldId id="267" r:id="rId12"/>
    <p:sldId id="271" r:id="rId13"/>
    <p:sldId id="264" r:id="rId14"/>
    <p:sldId id="272" r:id="rId15"/>
    <p:sldId id="274" r:id="rId16"/>
    <p:sldId id="273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266CED-1F1B-45E0-8928-7F0EB068ED90}" v="3090" dt="2022-11-24T06:14:57.2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955" autoAdjust="0"/>
  </p:normalViewPr>
  <p:slideViewPr>
    <p:cSldViewPr snapToGrid="0">
      <p:cViewPr varScale="1">
        <p:scale>
          <a:sx n="74" d="100"/>
          <a:sy n="74" d="100"/>
        </p:scale>
        <p:origin x="7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jana" userId="95e66ffa-b580-4e18-8fb4-a5e3b87fe26a" providerId="ADAL" clId="{83266CED-1F1B-45E0-8928-7F0EB068ED90}"/>
    <pc:docChg chg="undo redo custSel mod addSld delSld modSld sldOrd addMainMaster delMainMaster">
      <pc:chgData name="Bojana" userId="95e66ffa-b580-4e18-8fb4-a5e3b87fe26a" providerId="ADAL" clId="{83266CED-1F1B-45E0-8928-7F0EB068ED90}" dt="2022-11-24T06:15:17.640" v="6203" actId="1076"/>
      <pc:docMkLst>
        <pc:docMk/>
      </pc:docMkLst>
      <pc:sldChg chg="addSp delSp modSp mod setBg modClrScheme modAnim chgLayout">
        <pc:chgData name="Bojana" userId="95e66ffa-b580-4e18-8fb4-a5e3b87fe26a" providerId="ADAL" clId="{83266CED-1F1B-45E0-8928-7F0EB068ED90}" dt="2022-11-24T06:12:11.774" v="6199" actId="404"/>
        <pc:sldMkLst>
          <pc:docMk/>
          <pc:sldMk cId="2390088535" sldId="256"/>
        </pc:sldMkLst>
        <pc:spChg chg="mod ord">
          <ac:chgData name="Bojana" userId="95e66ffa-b580-4e18-8fb4-a5e3b87fe26a" providerId="ADAL" clId="{83266CED-1F1B-45E0-8928-7F0EB068ED90}" dt="2022-11-19T11:38:55.398" v="43" actId="122"/>
          <ac:spMkLst>
            <pc:docMk/>
            <pc:sldMk cId="2390088535" sldId="256"/>
            <ac:spMk id="2" creationId="{74C9482A-D5E8-40D6-906F-3598E3511701}"/>
          </ac:spMkLst>
        </pc:spChg>
        <pc:spChg chg="mod">
          <ac:chgData name="Bojana" userId="95e66ffa-b580-4e18-8fb4-a5e3b87fe26a" providerId="ADAL" clId="{83266CED-1F1B-45E0-8928-7F0EB068ED90}" dt="2022-11-24T06:11:16.865" v="6192" actId="404"/>
          <ac:spMkLst>
            <pc:docMk/>
            <pc:sldMk cId="2390088535" sldId="256"/>
            <ac:spMk id="3" creationId="{351562FD-D8C9-441E-B782-98CCC6DC669D}"/>
          </ac:spMkLst>
        </pc:spChg>
        <pc:spChg chg="add mod">
          <ac:chgData name="Bojana" userId="95e66ffa-b580-4e18-8fb4-a5e3b87fe26a" providerId="ADAL" clId="{83266CED-1F1B-45E0-8928-7F0EB068ED90}" dt="2022-11-24T06:12:11.774" v="6199" actId="404"/>
          <ac:spMkLst>
            <pc:docMk/>
            <pc:sldMk cId="2390088535" sldId="256"/>
            <ac:spMk id="5" creationId="{21A420AD-896C-4376-9528-EBE152A8C700}"/>
          </ac:spMkLst>
        </pc:spChg>
        <pc:spChg chg="add del">
          <ac:chgData name="Bojana" userId="95e66ffa-b580-4e18-8fb4-a5e3b87fe26a" providerId="ADAL" clId="{83266CED-1F1B-45E0-8928-7F0EB068ED90}" dt="2022-11-19T11:35:36.985" v="9" actId="26606"/>
          <ac:spMkLst>
            <pc:docMk/>
            <pc:sldMk cId="2390088535" sldId="256"/>
            <ac:spMk id="5" creationId="{7A18C9FB-EC4C-4DAE-8F7D-C6E5AF607958}"/>
          </ac:spMkLst>
        </pc:spChg>
        <pc:spChg chg="add del">
          <ac:chgData name="Bojana" userId="95e66ffa-b580-4e18-8fb4-a5e3b87fe26a" providerId="ADAL" clId="{83266CED-1F1B-45E0-8928-7F0EB068ED90}" dt="2022-11-19T11:35:36.985" v="9" actId="26606"/>
          <ac:spMkLst>
            <pc:docMk/>
            <pc:sldMk cId="2390088535" sldId="256"/>
            <ac:spMk id="7" creationId="{3B2B1500-BB55-471C-8A9E-67288297ECE1}"/>
          </ac:spMkLst>
        </pc:spChg>
        <pc:spChg chg="add del">
          <ac:chgData name="Bojana" userId="95e66ffa-b580-4e18-8fb4-a5e3b87fe26a" providerId="ADAL" clId="{83266CED-1F1B-45E0-8928-7F0EB068ED90}" dt="2022-11-19T11:35:36.985" v="9" actId="26606"/>
          <ac:spMkLst>
            <pc:docMk/>
            <pc:sldMk cId="2390088535" sldId="256"/>
            <ac:spMk id="8" creationId="{3045E22C-A99D-41BB-AF14-EF1B1E745A70}"/>
          </ac:spMkLst>
        </pc:spChg>
        <pc:spChg chg="add del">
          <ac:chgData name="Bojana" userId="95e66ffa-b580-4e18-8fb4-a5e3b87fe26a" providerId="ADAL" clId="{83266CED-1F1B-45E0-8928-7F0EB068ED90}" dt="2022-11-19T11:34:25.365" v="3" actId="26606"/>
          <ac:spMkLst>
            <pc:docMk/>
            <pc:sldMk cId="2390088535" sldId="256"/>
            <ac:spMk id="9" creationId="{60220DBA-8988-4873-8FCD-3FFAC3CF13F6}"/>
          </ac:spMkLst>
        </pc:spChg>
        <pc:spChg chg="add del">
          <ac:chgData name="Bojana" userId="95e66ffa-b580-4e18-8fb4-a5e3b87fe26a" providerId="ADAL" clId="{83266CED-1F1B-45E0-8928-7F0EB068ED90}" dt="2022-11-19T11:35:56.505" v="11" actId="26606"/>
          <ac:spMkLst>
            <pc:docMk/>
            <pc:sldMk cId="2390088535" sldId="256"/>
            <ac:spMk id="12" creationId="{608EAA06-5488-416B-B2B2-E55213011012}"/>
          </ac:spMkLst>
        </pc:spChg>
        <pc:spChg chg="add del">
          <ac:chgData name="Bojana" userId="95e66ffa-b580-4e18-8fb4-a5e3b87fe26a" providerId="ADAL" clId="{83266CED-1F1B-45E0-8928-7F0EB068ED90}" dt="2022-11-19T11:36:17.190" v="22" actId="26606"/>
          <ac:spMkLst>
            <pc:docMk/>
            <pc:sldMk cId="2390088535" sldId="256"/>
            <ac:spMk id="14" creationId="{9B7AD9F6-8CE7-4299-8FC6-328F4DCD3FF9}"/>
          </ac:spMkLst>
        </pc:spChg>
        <pc:spChg chg="add del">
          <ac:chgData name="Bojana" userId="95e66ffa-b580-4e18-8fb4-a5e3b87fe26a" providerId="ADAL" clId="{83266CED-1F1B-45E0-8928-7F0EB068ED90}" dt="2022-11-19T11:36:17.190" v="22" actId="26606"/>
          <ac:spMkLst>
            <pc:docMk/>
            <pc:sldMk cId="2390088535" sldId="256"/>
            <ac:spMk id="16" creationId="{F49775AF-8896-43EE-92C6-83497D6DC56F}"/>
          </ac:spMkLst>
        </pc:spChg>
        <pc:spChg chg="add del">
          <ac:chgData name="Bojana" userId="95e66ffa-b580-4e18-8fb4-a5e3b87fe26a" providerId="ADAL" clId="{83266CED-1F1B-45E0-8928-7F0EB068ED90}" dt="2022-11-19T11:36:35.946" v="26" actId="26606"/>
          <ac:spMkLst>
            <pc:docMk/>
            <pc:sldMk cId="2390088535" sldId="256"/>
            <ac:spMk id="18" creationId="{A37F4A8A-7B54-4D8D-933A-8921996A0F38}"/>
          </ac:spMkLst>
        </pc:spChg>
        <pc:spChg chg="add del">
          <ac:chgData name="Bojana" userId="95e66ffa-b580-4e18-8fb4-a5e3b87fe26a" providerId="ADAL" clId="{83266CED-1F1B-45E0-8928-7F0EB068ED90}" dt="2022-11-19T11:37:11.669" v="31" actId="26606"/>
          <ac:spMkLst>
            <pc:docMk/>
            <pc:sldMk cId="2390088535" sldId="256"/>
            <ac:spMk id="21" creationId="{BB3B2C43-5E36-4768-8319-6752D24B47E9}"/>
          </ac:spMkLst>
        </pc:spChg>
        <pc:spChg chg="add del">
          <ac:chgData name="Bojana" userId="95e66ffa-b580-4e18-8fb4-a5e3b87fe26a" providerId="ADAL" clId="{83266CED-1F1B-45E0-8928-7F0EB068ED90}" dt="2022-11-19T11:37:11.669" v="31" actId="26606"/>
          <ac:spMkLst>
            <pc:docMk/>
            <pc:sldMk cId="2390088535" sldId="256"/>
            <ac:spMk id="22" creationId="{B044326E-7BB3-4929-BE33-05CA64DBB248}"/>
          </ac:spMkLst>
        </pc:spChg>
        <pc:spChg chg="add del">
          <ac:chgData name="Bojana" userId="95e66ffa-b580-4e18-8fb4-a5e3b87fe26a" providerId="ADAL" clId="{83266CED-1F1B-45E0-8928-7F0EB068ED90}" dt="2022-11-19T11:37:11.669" v="31" actId="26606"/>
          <ac:spMkLst>
            <pc:docMk/>
            <pc:sldMk cId="2390088535" sldId="256"/>
            <ac:spMk id="23" creationId="{731CF4E0-AA2D-43CA-A528-C52FB158244A}"/>
          </ac:spMkLst>
        </pc:spChg>
        <pc:spChg chg="add del">
          <ac:chgData name="Bojana" userId="95e66ffa-b580-4e18-8fb4-a5e3b87fe26a" providerId="ADAL" clId="{83266CED-1F1B-45E0-8928-7F0EB068ED90}" dt="2022-11-19T11:37:11.669" v="31" actId="26606"/>
          <ac:spMkLst>
            <pc:docMk/>
            <pc:sldMk cId="2390088535" sldId="256"/>
            <ac:spMk id="25" creationId="{3B083774-A903-4B1B-BC6A-94C1F048E82B}"/>
          </ac:spMkLst>
        </pc:spChg>
        <pc:spChg chg="add del">
          <ac:chgData name="Bojana" userId="95e66ffa-b580-4e18-8fb4-a5e3b87fe26a" providerId="ADAL" clId="{83266CED-1F1B-45E0-8928-7F0EB068ED90}" dt="2022-11-19T11:38:24.882" v="39" actId="26606"/>
          <ac:spMkLst>
            <pc:docMk/>
            <pc:sldMk cId="2390088535" sldId="256"/>
            <ac:spMk id="28" creationId="{F452A527-3631-41ED-858D-3777A7D1496A}"/>
          </ac:spMkLst>
        </pc:spChg>
        <pc:spChg chg="add del">
          <ac:chgData name="Bojana" userId="95e66ffa-b580-4e18-8fb4-a5e3b87fe26a" providerId="ADAL" clId="{83266CED-1F1B-45E0-8928-7F0EB068ED90}" dt="2022-11-19T11:37:39.626" v="35" actId="26606"/>
          <ac:spMkLst>
            <pc:docMk/>
            <pc:sldMk cId="2390088535" sldId="256"/>
            <ac:spMk id="43" creationId="{4187D111-0A9D-421B-84EB-FC5811C3A931}"/>
          </ac:spMkLst>
        </pc:spChg>
        <pc:spChg chg="add del">
          <ac:chgData name="Bojana" userId="95e66ffa-b580-4e18-8fb4-a5e3b87fe26a" providerId="ADAL" clId="{83266CED-1F1B-45E0-8928-7F0EB068ED90}" dt="2022-11-19T11:37:39.626" v="35" actId="26606"/>
          <ac:spMkLst>
            <pc:docMk/>
            <pc:sldMk cId="2390088535" sldId="256"/>
            <ac:spMk id="44" creationId="{218D3B53-4071-48E8-9CB1-4566DAFA0BAE}"/>
          </ac:spMkLst>
        </pc:spChg>
        <pc:spChg chg="add mod">
          <ac:chgData name="Bojana" userId="95e66ffa-b580-4e18-8fb4-a5e3b87fe26a" providerId="ADAL" clId="{83266CED-1F1B-45E0-8928-7F0EB068ED90}" dt="2022-11-24T06:12:07.361" v="6198" actId="404"/>
          <ac:spMkLst>
            <pc:docMk/>
            <pc:sldMk cId="2390088535" sldId="256"/>
            <ac:spMk id="64" creationId="{7D22524A-0865-4610-ABA9-F793CDBB9E50}"/>
          </ac:spMkLst>
        </pc:spChg>
        <pc:grpChg chg="add del">
          <ac:chgData name="Bojana" userId="95e66ffa-b580-4e18-8fb4-a5e3b87fe26a" providerId="ADAL" clId="{83266CED-1F1B-45E0-8928-7F0EB068ED90}" dt="2022-11-19T11:37:39.626" v="35" actId="26606"/>
          <ac:grpSpMkLst>
            <pc:docMk/>
            <pc:sldMk cId="2390088535" sldId="256"/>
            <ac:grpSpMk id="45" creationId="{CEC7A2BB-E03E-436B-ABA5-3EBC8FB4066D}"/>
          </ac:grpSpMkLst>
        </pc:grpChg>
        <pc:picChg chg="add del">
          <ac:chgData name="Bojana" userId="95e66ffa-b580-4e18-8fb4-a5e3b87fe26a" providerId="ADAL" clId="{83266CED-1F1B-45E0-8928-7F0EB068ED90}" dt="2022-11-19T11:34:25.365" v="3" actId="26606"/>
          <ac:picMkLst>
            <pc:docMk/>
            <pc:sldMk cId="2390088535" sldId="256"/>
            <ac:picMk id="4" creationId="{5251A2E2-15CE-DE4D-6E87-F911866B7EBC}"/>
          </ac:picMkLst>
        </pc:picChg>
        <pc:picChg chg="add del">
          <ac:chgData name="Bojana" userId="95e66ffa-b580-4e18-8fb4-a5e3b87fe26a" providerId="ADAL" clId="{83266CED-1F1B-45E0-8928-7F0EB068ED90}" dt="2022-11-19T11:35:36.985" v="9" actId="26606"/>
          <ac:picMkLst>
            <pc:docMk/>
            <pc:sldMk cId="2390088535" sldId="256"/>
            <ac:picMk id="6" creationId="{EFEBD441-6E94-EE8F-975F-D87543CB138B}"/>
          </ac:picMkLst>
        </pc:picChg>
        <pc:picChg chg="add del">
          <ac:chgData name="Bojana" userId="95e66ffa-b580-4e18-8fb4-a5e3b87fe26a" providerId="ADAL" clId="{83266CED-1F1B-45E0-8928-7F0EB068ED90}" dt="2022-11-19T11:35:56.505" v="11" actId="26606"/>
          <ac:picMkLst>
            <pc:docMk/>
            <pc:sldMk cId="2390088535" sldId="256"/>
            <ac:picMk id="10" creationId="{5E666E4E-9E5F-8E19-3C79-B99B45432A9B}"/>
          </ac:picMkLst>
        </pc:picChg>
        <pc:picChg chg="add del mod">
          <ac:chgData name="Bojana" userId="95e66ffa-b580-4e18-8fb4-a5e3b87fe26a" providerId="ADAL" clId="{83266CED-1F1B-45E0-8928-7F0EB068ED90}" dt="2022-11-19T11:36:17.190" v="22" actId="26606"/>
          <ac:picMkLst>
            <pc:docMk/>
            <pc:sldMk cId="2390088535" sldId="256"/>
            <ac:picMk id="17" creationId="{CC5AABE0-B5EE-354B-F721-06FF74F86BBB}"/>
          </ac:picMkLst>
        </pc:picChg>
        <pc:picChg chg="add del">
          <ac:chgData name="Bojana" userId="95e66ffa-b580-4e18-8fb4-a5e3b87fe26a" providerId="ADAL" clId="{83266CED-1F1B-45E0-8928-7F0EB068ED90}" dt="2022-11-19T11:36:35.946" v="26" actId="26606"/>
          <ac:picMkLst>
            <pc:docMk/>
            <pc:sldMk cId="2390088535" sldId="256"/>
            <ac:picMk id="20" creationId="{F56CA1BE-8A5E-F934-4C29-EFDED8162DB0}"/>
          </ac:picMkLst>
        </pc:picChg>
        <pc:picChg chg="add del mod">
          <ac:chgData name="Bojana" userId="95e66ffa-b580-4e18-8fb4-a5e3b87fe26a" providerId="ADAL" clId="{83266CED-1F1B-45E0-8928-7F0EB068ED90}" dt="2022-11-19T11:37:11.669" v="31" actId="26606"/>
          <ac:picMkLst>
            <pc:docMk/>
            <pc:sldMk cId="2390088535" sldId="256"/>
            <ac:picMk id="24" creationId="{C1072511-DA9B-75E4-3295-F2156764BF31}"/>
          </ac:picMkLst>
        </pc:picChg>
        <pc:picChg chg="add del">
          <ac:chgData name="Bojana" userId="95e66ffa-b580-4e18-8fb4-a5e3b87fe26a" providerId="ADAL" clId="{83266CED-1F1B-45E0-8928-7F0EB068ED90}" dt="2022-11-19T11:38:24.882" v="39" actId="26606"/>
          <ac:picMkLst>
            <pc:docMk/>
            <pc:sldMk cId="2390088535" sldId="256"/>
            <ac:picMk id="29" creationId="{A7FBB2AA-89D0-A74D-F960-0F71AAC03C57}"/>
          </ac:picMkLst>
        </pc:picChg>
        <pc:picChg chg="add del">
          <ac:chgData name="Bojana" userId="95e66ffa-b580-4e18-8fb4-a5e3b87fe26a" providerId="ADAL" clId="{83266CED-1F1B-45E0-8928-7F0EB068ED90}" dt="2022-11-19T11:37:39.626" v="35" actId="26606"/>
          <ac:picMkLst>
            <pc:docMk/>
            <pc:sldMk cId="2390088535" sldId="256"/>
            <ac:picMk id="62" creationId="{8460FFB2-B4A9-7257-1C1C-BF8BAB1C8728}"/>
          </ac:picMkLst>
        </pc:picChg>
        <pc:cxnChg chg="add del">
          <ac:chgData name="Bojana" userId="95e66ffa-b580-4e18-8fb4-a5e3b87fe26a" providerId="ADAL" clId="{83266CED-1F1B-45E0-8928-7F0EB068ED90}" dt="2022-11-19T11:34:25.365" v="3" actId="26606"/>
          <ac:cxnSpMkLst>
            <pc:docMk/>
            <pc:sldMk cId="2390088535" sldId="256"/>
            <ac:cxnSpMk id="11" creationId="{F1981B13-F880-47D1-BA19-C2C84FC75451}"/>
          </ac:cxnSpMkLst>
        </pc:cxnChg>
        <pc:cxnChg chg="add del">
          <ac:chgData name="Bojana" userId="95e66ffa-b580-4e18-8fb4-a5e3b87fe26a" providerId="ADAL" clId="{83266CED-1F1B-45E0-8928-7F0EB068ED90}" dt="2022-11-19T11:34:25.365" v="3" actId="26606"/>
          <ac:cxnSpMkLst>
            <pc:docMk/>
            <pc:sldMk cId="2390088535" sldId="256"/>
            <ac:cxnSpMk id="13" creationId="{D9889C86-81F5-4E2B-A1BF-3DC57716B53F}"/>
          </ac:cxnSpMkLst>
        </pc:cxnChg>
        <pc:cxnChg chg="add del">
          <ac:chgData name="Bojana" userId="95e66ffa-b580-4e18-8fb4-a5e3b87fe26a" providerId="ADAL" clId="{83266CED-1F1B-45E0-8928-7F0EB068ED90}" dt="2022-11-19T11:34:25.365" v="3" actId="26606"/>
          <ac:cxnSpMkLst>
            <pc:docMk/>
            <pc:sldMk cId="2390088535" sldId="256"/>
            <ac:cxnSpMk id="15" creationId="{0D1651B2-663F-4ED2-A7D2-9D74A5DFD19E}"/>
          </ac:cxnSpMkLst>
        </pc:cxnChg>
        <pc:cxnChg chg="add del">
          <ac:chgData name="Bojana" userId="95e66ffa-b580-4e18-8fb4-a5e3b87fe26a" providerId="ADAL" clId="{83266CED-1F1B-45E0-8928-7F0EB068ED90}" dt="2022-11-19T11:36:35.946" v="26" actId="26606"/>
          <ac:cxnSpMkLst>
            <pc:docMk/>
            <pc:sldMk cId="2390088535" sldId="256"/>
            <ac:cxnSpMk id="19" creationId="{B0AA360F-DECB-4836-8FB6-22C4BC3FB02D}"/>
          </ac:cxnSpMkLst>
        </pc:cxnChg>
        <pc:cxnChg chg="add del">
          <ac:chgData name="Bojana" userId="95e66ffa-b580-4e18-8fb4-a5e3b87fe26a" providerId="ADAL" clId="{83266CED-1F1B-45E0-8928-7F0EB068ED90}" dt="2022-11-19T11:37:11.669" v="31" actId="26606"/>
          <ac:cxnSpMkLst>
            <pc:docMk/>
            <pc:sldMk cId="2390088535" sldId="256"/>
            <ac:cxnSpMk id="26" creationId="{5D5FB189-1F48-4A47-B036-6AF7E11A8E7B}"/>
          </ac:cxnSpMkLst>
        </pc:cxnChg>
        <pc:cxnChg chg="add del">
          <ac:chgData name="Bojana" userId="95e66ffa-b580-4e18-8fb4-a5e3b87fe26a" providerId="ADAL" clId="{83266CED-1F1B-45E0-8928-7F0EB068ED90}" dt="2022-11-19T11:37:11.669" v="31" actId="26606"/>
          <ac:cxnSpMkLst>
            <pc:docMk/>
            <pc:sldMk cId="2390088535" sldId="256"/>
            <ac:cxnSpMk id="27" creationId="{C5B335DD-3163-4EC5-8B6B-2AB53E64D11A}"/>
          </ac:cxnSpMkLst>
        </pc:cxnChg>
        <pc:cxnChg chg="add del">
          <ac:chgData name="Bojana" userId="95e66ffa-b580-4e18-8fb4-a5e3b87fe26a" providerId="ADAL" clId="{83266CED-1F1B-45E0-8928-7F0EB068ED90}" dt="2022-11-19T11:38:24.882" v="39" actId="26606"/>
          <ac:cxnSpMkLst>
            <pc:docMk/>
            <pc:sldMk cId="2390088535" sldId="256"/>
            <ac:cxnSpMk id="30" creationId="{D28A9C89-B313-458F-9C85-515930A51A93}"/>
          </ac:cxnSpMkLst>
        </pc:cxnChg>
      </pc:sldChg>
      <pc:sldChg chg="modSp new del mod">
        <pc:chgData name="Bojana" userId="95e66ffa-b580-4e18-8fb4-a5e3b87fe26a" providerId="ADAL" clId="{83266CED-1F1B-45E0-8928-7F0EB068ED90}" dt="2022-11-19T11:36:12.705" v="20" actId="680"/>
        <pc:sldMkLst>
          <pc:docMk/>
          <pc:sldMk cId="460773120" sldId="257"/>
        </pc:sldMkLst>
        <pc:spChg chg="mod">
          <ac:chgData name="Bojana" userId="95e66ffa-b580-4e18-8fb4-a5e3b87fe26a" providerId="ADAL" clId="{83266CED-1F1B-45E0-8928-7F0EB068ED90}" dt="2022-11-19T11:36:11.919" v="19" actId="20577"/>
          <ac:spMkLst>
            <pc:docMk/>
            <pc:sldMk cId="460773120" sldId="257"/>
            <ac:spMk id="2" creationId="{A49F3BA3-D6BC-4B6A-949B-CC094676590D}"/>
          </ac:spMkLst>
        </pc:spChg>
      </pc:sldChg>
      <pc:sldChg chg="new del">
        <pc:chgData name="Bojana" userId="95e66ffa-b580-4e18-8fb4-a5e3b87fe26a" providerId="ADAL" clId="{83266CED-1F1B-45E0-8928-7F0EB068ED90}" dt="2022-11-19T11:35:36.134" v="8" actId="680"/>
        <pc:sldMkLst>
          <pc:docMk/>
          <pc:sldMk cId="540428492" sldId="257"/>
        </pc:sldMkLst>
      </pc:sldChg>
      <pc:sldChg chg="new del">
        <pc:chgData name="Bojana" userId="95e66ffa-b580-4e18-8fb4-a5e3b87fe26a" providerId="ADAL" clId="{83266CED-1F1B-45E0-8928-7F0EB068ED90}" dt="2022-11-19T11:36:35.427" v="25" actId="680"/>
        <pc:sldMkLst>
          <pc:docMk/>
          <pc:sldMk cId="1076963830" sldId="257"/>
        </pc:sldMkLst>
      </pc:sldChg>
      <pc:sldChg chg="new del">
        <pc:chgData name="Bojana" userId="95e66ffa-b580-4e18-8fb4-a5e3b87fe26a" providerId="ADAL" clId="{83266CED-1F1B-45E0-8928-7F0EB068ED90}" dt="2022-11-19T11:37:38.504" v="34" actId="680"/>
        <pc:sldMkLst>
          <pc:docMk/>
          <pc:sldMk cId="2525388606" sldId="257"/>
        </pc:sldMkLst>
      </pc:sldChg>
      <pc:sldChg chg="new del">
        <pc:chgData name="Bojana" userId="95e66ffa-b580-4e18-8fb4-a5e3b87fe26a" providerId="ADAL" clId="{83266CED-1F1B-45E0-8928-7F0EB068ED90}" dt="2022-11-19T11:38:23.498" v="38" actId="680"/>
        <pc:sldMkLst>
          <pc:docMk/>
          <pc:sldMk cId="3283386065" sldId="257"/>
        </pc:sldMkLst>
      </pc:sldChg>
      <pc:sldChg chg="addSp delSp modSp new mod modAnim modNotesTx">
        <pc:chgData name="Bojana" userId="95e66ffa-b580-4e18-8fb4-a5e3b87fe26a" providerId="ADAL" clId="{83266CED-1F1B-45E0-8928-7F0EB068ED90}" dt="2022-11-19T11:47:01.367" v="408" actId="20577"/>
        <pc:sldMkLst>
          <pc:docMk/>
          <pc:sldMk cId="3587239138" sldId="257"/>
        </pc:sldMkLst>
        <pc:spChg chg="mod">
          <ac:chgData name="Bojana" userId="95e66ffa-b580-4e18-8fb4-a5e3b87fe26a" providerId="ADAL" clId="{83266CED-1F1B-45E0-8928-7F0EB068ED90}" dt="2022-11-19T11:46:38.883" v="391" actId="1076"/>
          <ac:spMkLst>
            <pc:docMk/>
            <pc:sldMk cId="3587239138" sldId="257"/>
            <ac:spMk id="2" creationId="{099F6E66-7392-449B-BDD6-BBC8AC1571A8}"/>
          </ac:spMkLst>
        </pc:spChg>
        <pc:spChg chg="del">
          <ac:chgData name="Bojana" userId="95e66ffa-b580-4e18-8fb4-a5e3b87fe26a" providerId="ADAL" clId="{83266CED-1F1B-45E0-8928-7F0EB068ED90}" dt="2022-11-19T11:42:52.754" v="283" actId="1032"/>
          <ac:spMkLst>
            <pc:docMk/>
            <pc:sldMk cId="3587239138" sldId="257"/>
            <ac:spMk id="3" creationId="{F098300F-EE6C-43DD-BA05-41256DC8D24D}"/>
          </ac:spMkLst>
        </pc:spChg>
        <pc:graphicFrameChg chg="add mod modGraphic">
          <ac:chgData name="Bojana" userId="95e66ffa-b580-4e18-8fb4-a5e3b87fe26a" providerId="ADAL" clId="{83266CED-1F1B-45E0-8928-7F0EB068ED90}" dt="2022-11-19T11:47:01.367" v="408" actId="20577"/>
          <ac:graphicFrameMkLst>
            <pc:docMk/>
            <pc:sldMk cId="3587239138" sldId="257"/>
            <ac:graphicFrameMk id="4" creationId="{7269BAC7-60CA-49AE-9141-98B07DBF18ED}"/>
          </ac:graphicFrameMkLst>
        </pc:graphicFrameChg>
      </pc:sldChg>
      <pc:sldChg chg="new del">
        <pc:chgData name="Bojana" userId="95e66ffa-b580-4e18-8fb4-a5e3b87fe26a" providerId="ADAL" clId="{83266CED-1F1B-45E0-8928-7F0EB068ED90}" dt="2022-11-19T11:34:23.495" v="2" actId="680"/>
        <pc:sldMkLst>
          <pc:docMk/>
          <pc:sldMk cId="3946832553" sldId="257"/>
        </pc:sldMkLst>
      </pc:sldChg>
      <pc:sldChg chg="new del">
        <pc:chgData name="Bojana" userId="95e66ffa-b580-4e18-8fb4-a5e3b87fe26a" providerId="ADAL" clId="{83266CED-1F1B-45E0-8928-7F0EB068ED90}" dt="2022-11-19T11:37:10.873" v="30" actId="680"/>
        <pc:sldMkLst>
          <pc:docMk/>
          <pc:sldMk cId="4109297946" sldId="257"/>
        </pc:sldMkLst>
      </pc:sldChg>
      <pc:sldChg chg="addSp delSp modSp new mod modAnim modNotesTx">
        <pc:chgData name="Bojana" userId="95e66ffa-b580-4e18-8fb4-a5e3b87fe26a" providerId="ADAL" clId="{83266CED-1F1B-45E0-8928-7F0EB068ED90}" dt="2022-11-19T14:30:37.226" v="5996"/>
        <pc:sldMkLst>
          <pc:docMk/>
          <pc:sldMk cId="889938789" sldId="258"/>
        </pc:sldMkLst>
        <pc:spChg chg="mod">
          <ac:chgData name="Bojana" userId="95e66ffa-b580-4e18-8fb4-a5e3b87fe26a" providerId="ADAL" clId="{83266CED-1F1B-45E0-8928-7F0EB068ED90}" dt="2022-11-19T11:54:12.949" v="523" actId="1076"/>
          <ac:spMkLst>
            <pc:docMk/>
            <pc:sldMk cId="889938789" sldId="258"/>
            <ac:spMk id="2" creationId="{0103B254-032C-4C53-8757-3B5962503269}"/>
          </ac:spMkLst>
        </pc:spChg>
        <pc:spChg chg="del">
          <ac:chgData name="Bojana" userId="95e66ffa-b580-4e18-8fb4-a5e3b87fe26a" providerId="ADAL" clId="{83266CED-1F1B-45E0-8928-7F0EB068ED90}" dt="2022-11-19T11:48:15.043" v="450" actId="1032"/>
          <ac:spMkLst>
            <pc:docMk/>
            <pc:sldMk cId="889938789" sldId="258"/>
            <ac:spMk id="3" creationId="{96D140FC-DC3B-433D-B73E-52F32C98D778}"/>
          </ac:spMkLst>
        </pc:spChg>
        <pc:spChg chg="add del mod">
          <ac:chgData name="Bojana" userId="95e66ffa-b580-4e18-8fb4-a5e3b87fe26a" providerId="ADAL" clId="{83266CED-1F1B-45E0-8928-7F0EB068ED90}" dt="2022-11-19T11:50:00.121" v="468" actId="1032"/>
          <ac:spMkLst>
            <pc:docMk/>
            <pc:sldMk cId="889938789" sldId="258"/>
            <ac:spMk id="6" creationId="{F4C7781D-8D27-4168-AA61-1F539CD2993C}"/>
          </ac:spMkLst>
        </pc:spChg>
        <pc:graphicFrameChg chg="add del mod modGraphic">
          <ac:chgData name="Bojana" userId="95e66ffa-b580-4e18-8fb4-a5e3b87fe26a" providerId="ADAL" clId="{83266CED-1F1B-45E0-8928-7F0EB068ED90}" dt="2022-11-19T11:49:52.294" v="467" actId="478"/>
          <ac:graphicFrameMkLst>
            <pc:docMk/>
            <pc:sldMk cId="889938789" sldId="258"/>
            <ac:graphicFrameMk id="4" creationId="{0E6C1EDD-C628-4456-BD59-2F212A33B6C1}"/>
          </ac:graphicFrameMkLst>
        </pc:graphicFrameChg>
        <pc:graphicFrameChg chg="add mod modGraphic">
          <ac:chgData name="Bojana" userId="95e66ffa-b580-4e18-8fb4-a5e3b87fe26a" providerId="ADAL" clId="{83266CED-1F1B-45E0-8928-7F0EB068ED90}" dt="2022-11-19T11:57:06.716" v="553"/>
          <ac:graphicFrameMkLst>
            <pc:docMk/>
            <pc:sldMk cId="889938789" sldId="258"/>
            <ac:graphicFrameMk id="7" creationId="{D00F6FB7-57B9-4F39-A665-18419FCB1DDF}"/>
          </ac:graphicFrameMkLst>
        </pc:graphicFrameChg>
      </pc:sldChg>
      <pc:sldChg chg="addSp delSp modSp add mod addAnim delAnim modAnim modNotesTx">
        <pc:chgData name="Bojana" userId="95e66ffa-b580-4e18-8fb4-a5e3b87fe26a" providerId="ADAL" clId="{83266CED-1F1B-45E0-8928-7F0EB068ED90}" dt="2022-11-19T14:32:28.596" v="6008" actId="20577"/>
        <pc:sldMkLst>
          <pc:docMk/>
          <pc:sldMk cId="1078690782" sldId="259"/>
        </pc:sldMkLst>
        <pc:spChg chg="mod">
          <ac:chgData name="Bojana" userId="95e66ffa-b580-4e18-8fb4-a5e3b87fe26a" providerId="ADAL" clId="{83266CED-1F1B-45E0-8928-7F0EB068ED90}" dt="2022-11-19T11:58:07.015" v="556" actId="20577"/>
          <ac:spMkLst>
            <pc:docMk/>
            <pc:sldMk cId="1078690782" sldId="259"/>
            <ac:spMk id="2" creationId="{0103B254-032C-4C53-8757-3B5962503269}"/>
          </ac:spMkLst>
        </pc:spChg>
        <pc:spChg chg="add del mod">
          <ac:chgData name="Bojana" userId="95e66ffa-b580-4e18-8fb4-a5e3b87fe26a" providerId="ADAL" clId="{83266CED-1F1B-45E0-8928-7F0EB068ED90}" dt="2022-11-19T11:58:14.887" v="559" actId="478"/>
          <ac:spMkLst>
            <pc:docMk/>
            <pc:sldMk cId="1078690782" sldId="259"/>
            <ac:spMk id="4" creationId="{09D8E184-DDC5-43EA-9E8C-A782BB8E3087}"/>
          </ac:spMkLst>
        </pc:spChg>
        <pc:spChg chg="add del mod">
          <ac:chgData name="Bojana" userId="95e66ffa-b580-4e18-8fb4-a5e3b87fe26a" providerId="ADAL" clId="{83266CED-1F1B-45E0-8928-7F0EB068ED90}" dt="2022-11-19T11:58:22.774" v="561" actId="478"/>
          <ac:spMkLst>
            <pc:docMk/>
            <pc:sldMk cId="1078690782" sldId="259"/>
            <ac:spMk id="6" creationId="{A68472D2-67A9-4784-867A-C044E9903EF8}"/>
          </ac:spMkLst>
        </pc:spChg>
        <pc:graphicFrameChg chg="add del mod">
          <ac:chgData name="Bojana" userId="95e66ffa-b580-4e18-8fb4-a5e3b87fe26a" providerId="ADAL" clId="{83266CED-1F1B-45E0-8928-7F0EB068ED90}" dt="2022-11-19T13:45:01.194" v="3981"/>
          <ac:graphicFrameMkLst>
            <pc:docMk/>
            <pc:sldMk cId="1078690782" sldId="259"/>
            <ac:graphicFrameMk id="7" creationId="{D00F6FB7-57B9-4F39-A665-18419FCB1DDF}"/>
          </ac:graphicFrameMkLst>
        </pc:graphicFrameChg>
      </pc:sldChg>
      <pc:sldChg chg="addSp modSp new mod setBg modAnim">
        <pc:chgData name="Bojana" userId="95e66ffa-b580-4e18-8fb4-a5e3b87fe26a" providerId="ADAL" clId="{83266CED-1F1B-45E0-8928-7F0EB068ED90}" dt="2022-11-19T14:32:55.347" v="6009"/>
        <pc:sldMkLst>
          <pc:docMk/>
          <pc:sldMk cId="461297081" sldId="260"/>
        </pc:sldMkLst>
        <pc:spChg chg="mod">
          <ac:chgData name="Bojana" userId="95e66ffa-b580-4e18-8fb4-a5e3b87fe26a" providerId="ADAL" clId="{83266CED-1F1B-45E0-8928-7F0EB068ED90}" dt="2022-11-19T12:11:53.786" v="1273" actId="120"/>
          <ac:spMkLst>
            <pc:docMk/>
            <pc:sldMk cId="461297081" sldId="260"/>
            <ac:spMk id="2" creationId="{99D8D64A-18B4-4266-A83C-18D3582EF5C3}"/>
          </ac:spMkLst>
        </pc:spChg>
        <pc:spChg chg="mod">
          <ac:chgData name="Bojana" userId="95e66ffa-b580-4e18-8fb4-a5e3b87fe26a" providerId="ADAL" clId="{83266CED-1F1B-45E0-8928-7F0EB068ED90}" dt="2022-11-19T13:01:23.508" v="3202" actId="113"/>
          <ac:spMkLst>
            <pc:docMk/>
            <pc:sldMk cId="461297081" sldId="260"/>
            <ac:spMk id="3" creationId="{C49A7151-A1A2-422A-B1FB-77409CCFD91D}"/>
          </ac:spMkLst>
        </pc:spChg>
        <pc:spChg chg="add">
          <ac:chgData name="Bojana" userId="95e66ffa-b580-4e18-8fb4-a5e3b87fe26a" providerId="ADAL" clId="{83266CED-1F1B-45E0-8928-7F0EB068ED90}" dt="2022-11-19T12:11:43.894" v="1270" actId="26606"/>
          <ac:spMkLst>
            <pc:docMk/>
            <pc:sldMk cId="461297081" sldId="260"/>
            <ac:spMk id="8" creationId="{3C06EAFD-0C69-4B3B-BEA7-E7E11DDF9C43}"/>
          </ac:spMkLst>
        </pc:spChg>
        <pc:spChg chg="add">
          <ac:chgData name="Bojana" userId="95e66ffa-b580-4e18-8fb4-a5e3b87fe26a" providerId="ADAL" clId="{83266CED-1F1B-45E0-8928-7F0EB068ED90}" dt="2022-11-19T12:11:43.894" v="1270" actId="26606"/>
          <ac:spMkLst>
            <pc:docMk/>
            <pc:sldMk cId="461297081" sldId="260"/>
            <ac:spMk id="10" creationId="{A4066C89-42FB-4624-9AFE-3A31B36491B5}"/>
          </ac:spMkLst>
        </pc:spChg>
        <pc:spChg chg="add">
          <ac:chgData name="Bojana" userId="95e66ffa-b580-4e18-8fb4-a5e3b87fe26a" providerId="ADAL" clId="{83266CED-1F1B-45E0-8928-7F0EB068ED90}" dt="2022-11-19T12:11:43.894" v="1270" actId="26606"/>
          <ac:spMkLst>
            <pc:docMk/>
            <pc:sldMk cId="461297081" sldId="260"/>
            <ac:spMk id="12" creationId="{BA218FBC-B2D6-48CA-9289-C4110162EDAD}"/>
          </ac:spMkLst>
        </pc:spChg>
        <pc:spChg chg="add">
          <ac:chgData name="Bojana" userId="95e66ffa-b580-4e18-8fb4-a5e3b87fe26a" providerId="ADAL" clId="{83266CED-1F1B-45E0-8928-7F0EB068ED90}" dt="2022-11-19T12:11:43.894" v="1270" actId="26606"/>
          <ac:spMkLst>
            <pc:docMk/>
            <pc:sldMk cId="461297081" sldId="260"/>
            <ac:spMk id="14" creationId="{2DED9084-49DA-4911-ACB7-5F9E4DEFA039}"/>
          </ac:spMkLst>
        </pc:spChg>
      </pc:sldChg>
      <pc:sldChg chg="modSp add mod modAnim modNotesTx">
        <pc:chgData name="Bojana" userId="95e66ffa-b580-4e18-8fb4-a5e3b87fe26a" providerId="ADAL" clId="{83266CED-1F1B-45E0-8928-7F0EB068ED90}" dt="2022-11-19T12:25:26.403" v="2649" actId="20577"/>
        <pc:sldMkLst>
          <pc:docMk/>
          <pc:sldMk cId="4230765278" sldId="261"/>
        </pc:sldMkLst>
        <pc:spChg chg="mod">
          <ac:chgData name="Bojana" userId="95e66ffa-b580-4e18-8fb4-a5e3b87fe26a" providerId="ADAL" clId="{83266CED-1F1B-45E0-8928-7F0EB068ED90}" dt="2022-11-19T12:24:26.505" v="2510" actId="14100"/>
          <ac:spMkLst>
            <pc:docMk/>
            <pc:sldMk cId="4230765278" sldId="261"/>
            <ac:spMk id="3" creationId="{C49A7151-A1A2-422A-B1FB-77409CCFD91D}"/>
          </ac:spMkLst>
        </pc:spChg>
      </pc:sldChg>
      <pc:sldChg chg="modSp add ord">
        <pc:chgData name="Bojana" userId="95e66ffa-b580-4e18-8fb4-a5e3b87fe26a" providerId="ADAL" clId="{83266CED-1F1B-45E0-8928-7F0EB068ED90}" dt="2022-11-19T12:19:06.735" v="1719"/>
        <pc:sldMkLst>
          <pc:docMk/>
          <pc:sldMk cId="217460943" sldId="262"/>
        </pc:sldMkLst>
        <pc:spChg chg="mod">
          <ac:chgData name="Bojana" userId="95e66ffa-b580-4e18-8fb4-a5e3b87fe26a" providerId="ADAL" clId="{83266CED-1F1B-45E0-8928-7F0EB068ED90}" dt="2022-11-19T12:18:59.853" v="1717" actId="113"/>
          <ac:spMkLst>
            <pc:docMk/>
            <pc:sldMk cId="217460943" sldId="262"/>
            <ac:spMk id="3" creationId="{C49A7151-A1A2-422A-B1FB-77409CCFD91D}"/>
          </ac:spMkLst>
        </pc:spChg>
      </pc:sldChg>
      <pc:sldChg chg="addSp delSp modSp add del mod delAnim delDesignElem chgLayout">
        <pc:chgData name="Bojana" userId="95e66ffa-b580-4e18-8fb4-a5e3b87fe26a" providerId="ADAL" clId="{83266CED-1F1B-45E0-8928-7F0EB068ED90}" dt="2022-11-19T12:18:41.927" v="1709" actId="47"/>
        <pc:sldMkLst>
          <pc:docMk/>
          <pc:sldMk cId="2588535658" sldId="262"/>
        </pc:sldMkLst>
        <pc:spChg chg="mod ord">
          <ac:chgData name="Bojana" userId="95e66ffa-b580-4e18-8fb4-a5e3b87fe26a" providerId="ADAL" clId="{83266CED-1F1B-45E0-8928-7F0EB068ED90}" dt="2022-11-19T12:18:39.228" v="1708" actId="700"/>
          <ac:spMkLst>
            <pc:docMk/>
            <pc:sldMk cId="2588535658" sldId="262"/>
            <ac:spMk id="2" creationId="{99D8D64A-18B4-4266-A83C-18D3582EF5C3}"/>
          </ac:spMkLst>
        </pc:spChg>
        <pc:spChg chg="del">
          <ac:chgData name="Bojana" userId="95e66ffa-b580-4e18-8fb4-a5e3b87fe26a" providerId="ADAL" clId="{83266CED-1F1B-45E0-8928-7F0EB068ED90}" dt="2022-11-19T12:15:12.728" v="1693" actId="478"/>
          <ac:spMkLst>
            <pc:docMk/>
            <pc:sldMk cId="2588535658" sldId="262"/>
            <ac:spMk id="3" creationId="{C49A7151-A1A2-422A-B1FB-77409CCFD91D}"/>
          </ac:spMkLst>
        </pc:spChg>
        <pc:spChg chg="add del mod">
          <ac:chgData name="Bojana" userId="95e66ffa-b580-4e18-8fb4-a5e3b87fe26a" providerId="ADAL" clId="{83266CED-1F1B-45E0-8928-7F0EB068ED90}" dt="2022-11-19T12:15:14.844" v="1694" actId="478"/>
          <ac:spMkLst>
            <pc:docMk/>
            <pc:sldMk cId="2588535658" sldId="262"/>
            <ac:spMk id="5" creationId="{AF891875-5691-48BD-9C6B-AAD0102FE720}"/>
          </ac:spMkLst>
        </pc:spChg>
        <pc:spChg chg="add del mod ord">
          <ac:chgData name="Bojana" userId="95e66ffa-b580-4e18-8fb4-a5e3b87fe26a" providerId="ADAL" clId="{83266CED-1F1B-45E0-8928-7F0EB068ED90}" dt="2022-11-19T12:18:39.228" v="1708" actId="700"/>
          <ac:spMkLst>
            <pc:docMk/>
            <pc:sldMk cId="2588535658" sldId="262"/>
            <ac:spMk id="6" creationId="{174EB3B2-5CEF-457E-8092-C7F22A0AC38E}"/>
          </ac:spMkLst>
        </pc:spChg>
        <pc:spChg chg="add del">
          <ac:chgData name="Bojana" userId="95e66ffa-b580-4e18-8fb4-a5e3b87fe26a" providerId="ADAL" clId="{83266CED-1F1B-45E0-8928-7F0EB068ED90}" dt="2022-11-19T12:18:39.228" v="1708" actId="700"/>
          <ac:spMkLst>
            <pc:docMk/>
            <pc:sldMk cId="2588535658" sldId="262"/>
            <ac:spMk id="8" creationId="{3C06EAFD-0C69-4B3B-BEA7-E7E11DDF9C43}"/>
          </ac:spMkLst>
        </pc:spChg>
        <pc:spChg chg="add del">
          <ac:chgData name="Bojana" userId="95e66ffa-b580-4e18-8fb4-a5e3b87fe26a" providerId="ADAL" clId="{83266CED-1F1B-45E0-8928-7F0EB068ED90}" dt="2022-11-19T12:18:39.228" v="1708" actId="700"/>
          <ac:spMkLst>
            <pc:docMk/>
            <pc:sldMk cId="2588535658" sldId="262"/>
            <ac:spMk id="10" creationId="{A4066C89-42FB-4624-9AFE-3A31B36491B5}"/>
          </ac:spMkLst>
        </pc:spChg>
        <pc:spChg chg="add del">
          <ac:chgData name="Bojana" userId="95e66ffa-b580-4e18-8fb4-a5e3b87fe26a" providerId="ADAL" clId="{83266CED-1F1B-45E0-8928-7F0EB068ED90}" dt="2022-11-19T12:18:39.228" v="1708" actId="700"/>
          <ac:spMkLst>
            <pc:docMk/>
            <pc:sldMk cId="2588535658" sldId="262"/>
            <ac:spMk id="12" creationId="{BA218FBC-B2D6-48CA-9289-C4110162EDAD}"/>
          </ac:spMkLst>
        </pc:spChg>
        <pc:spChg chg="add del">
          <ac:chgData name="Bojana" userId="95e66ffa-b580-4e18-8fb4-a5e3b87fe26a" providerId="ADAL" clId="{83266CED-1F1B-45E0-8928-7F0EB068ED90}" dt="2022-11-19T12:18:39.228" v="1708" actId="700"/>
          <ac:spMkLst>
            <pc:docMk/>
            <pc:sldMk cId="2588535658" sldId="262"/>
            <ac:spMk id="14" creationId="{2DED9084-49DA-4911-ACB7-5F9E4DEFA039}"/>
          </ac:spMkLst>
        </pc:spChg>
        <pc:picChg chg="add del mod modCrop">
          <ac:chgData name="Bojana" userId="95e66ffa-b580-4e18-8fb4-a5e3b87fe26a" providerId="ADAL" clId="{83266CED-1F1B-45E0-8928-7F0EB068ED90}" dt="2022-11-19T12:18:31.343" v="1705" actId="478"/>
          <ac:picMkLst>
            <pc:docMk/>
            <pc:sldMk cId="2588535658" sldId="262"/>
            <ac:picMk id="11" creationId="{BCD2C49D-0032-463F-B0A2-9D23F2909D49}"/>
          </ac:picMkLst>
        </pc:picChg>
      </pc:sldChg>
      <pc:sldChg chg="addSp delSp modSp new mod setBg modAnim modNotesTx">
        <pc:chgData name="Bojana" userId="95e66ffa-b580-4e18-8fb4-a5e3b87fe26a" providerId="ADAL" clId="{83266CED-1F1B-45E0-8928-7F0EB068ED90}" dt="2022-11-19T13:33:02.311" v="3868"/>
        <pc:sldMkLst>
          <pc:docMk/>
          <pc:sldMk cId="918622641" sldId="263"/>
        </pc:sldMkLst>
        <pc:spChg chg="mod">
          <ac:chgData name="Bojana" userId="95e66ffa-b580-4e18-8fb4-a5e3b87fe26a" providerId="ADAL" clId="{83266CED-1F1B-45E0-8928-7F0EB068ED90}" dt="2022-11-19T13:28:57.813" v="3794" actId="26606"/>
          <ac:spMkLst>
            <pc:docMk/>
            <pc:sldMk cId="918622641" sldId="263"/>
            <ac:spMk id="2" creationId="{B23A0934-800D-4038-8457-A07FF98C24B8}"/>
          </ac:spMkLst>
        </pc:spChg>
        <pc:spChg chg="mod ord">
          <ac:chgData name="Bojana" userId="95e66ffa-b580-4e18-8fb4-a5e3b87fe26a" providerId="ADAL" clId="{83266CED-1F1B-45E0-8928-7F0EB068ED90}" dt="2022-11-19T13:32:27.343" v="3862" actId="404"/>
          <ac:spMkLst>
            <pc:docMk/>
            <pc:sldMk cId="918622641" sldId="263"/>
            <ac:spMk id="3" creationId="{7E3D3CED-972A-4926-A9D8-18F69A88BD5C}"/>
          </ac:spMkLst>
        </pc:spChg>
        <pc:spChg chg="add del">
          <ac:chgData name="Bojana" userId="95e66ffa-b580-4e18-8fb4-a5e3b87fe26a" providerId="ADAL" clId="{83266CED-1F1B-45E0-8928-7F0EB068ED90}" dt="2022-11-19T13:27:25.454" v="3788" actId="26606"/>
          <ac:spMkLst>
            <pc:docMk/>
            <pc:sldMk cId="918622641" sldId="263"/>
            <ac:spMk id="8" creationId="{3C06EAFD-0C69-4B3B-BEA7-E7E11DDF9C43}"/>
          </ac:spMkLst>
        </pc:spChg>
        <pc:spChg chg="add del">
          <ac:chgData name="Bojana" userId="95e66ffa-b580-4e18-8fb4-a5e3b87fe26a" providerId="ADAL" clId="{83266CED-1F1B-45E0-8928-7F0EB068ED90}" dt="2022-11-19T13:27:25.454" v="3788" actId="26606"/>
          <ac:spMkLst>
            <pc:docMk/>
            <pc:sldMk cId="918622641" sldId="263"/>
            <ac:spMk id="10" creationId="{A4066C89-42FB-4624-9AFE-3A31B36491B5}"/>
          </ac:spMkLst>
        </pc:spChg>
        <pc:spChg chg="add del">
          <ac:chgData name="Bojana" userId="95e66ffa-b580-4e18-8fb4-a5e3b87fe26a" providerId="ADAL" clId="{83266CED-1F1B-45E0-8928-7F0EB068ED90}" dt="2022-11-19T13:27:25.454" v="3788" actId="26606"/>
          <ac:spMkLst>
            <pc:docMk/>
            <pc:sldMk cId="918622641" sldId="263"/>
            <ac:spMk id="12" creationId="{BA218FBC-B2D6-48CA-9289-C4110162EDAD}"/>
          </ac:spMkLst>
        </pc:spChg>
        <pc:spChg chg="add del">
          <ac:chgData name="Bojana" userId="95e66ffa-b580-4e18-8fb4-a5e3b87fe26a" providerId="ADAL" clId="{83266CED-1F1B-45E0-8928-7F0EB068ED90}" dt="2022-11-19T13:27:25.454" v="3788" actId="26606"/>
          <ac:spMkLst>
            <pc:docMk/>
            <pc:sldMk cId="918622641" sldId="263"/>
            <ac:spMk id="14" creationId="{2DED9084-49DA-4911-ACB7-5F9E4DEFA039}"/>
          </ac:spMkLst>
        </pc:spChg>
        <pc:spChg chg="add del">
          <ac:chgData name="Bojana" userId="95e66ffa-b580-4e18-8fb4-a5e3b87fe26a" providerId="ADAL" clId="{83266CED-1F1B-45E0-8928-7F0EB068ED90}" dt="2022-11-19T13:29:08.276" v="3798" actId="26606"/>
          <ac:spMkLst>
            <pc:docMk/>
            <pc:sldMk cId="918622641" sldId="263"/>
            <ac:spMk id="19" creationId="{E009DD9B-5EE2-4C0D-8B2B-351C8C102205}"/>
          </ac:spMkLst>
        </pc:spChg>
        <pc:spChg chg="add del">
          <ac:chgData name="Bojana" userId="95e66ffa-b580-4e18-8fb4-a5e3b87fe26a" providerId="ADAL" clId="{83266CED-1F1B-45E0-8928-7F0EB068ED90}" dt="2022-11-19T13:29:08.276" v="3798" actId="26606"/>
          <ac:spMkLst>
            <pc:docMk/>
            <pc:sldMk cId="918622641" sldId="263"/>
            <ac:spMk id="21" creationId="{E720DB99-7745-4E75-9D96-AAB6D55C531E}"/>
          </ac:spMkLst>
        </pc:spChg>
        <pc:spChg chg="add del">
          <ac:chgData name="Bojana" userId="95e66ffa-b580-4e18-8fb4-a5e3b87fe26a" providerId="ADAL" clId="{83266CED-1F1B-45E0-8928-7F0EB068ED90}" dt="2022-11-19T13:29:08.276" v="3798" actId="26606"/>
          <ac:spMkLst>
            <pc:docMk/>
            <pc:sldMk cId="918622641" sldId="263"/>
            <ac:spMk id="23" creationId="{D68803C4-E159-4360-B7BB-74205C8F782D}"/>
          </ac:spMkLst>
        </pc:spChg>
        <pc:spChg chg="add del">
          <ac:chgData name="Bojana" userId="95e66ffa-b580-4e18-8fb4-a5e3b87fe26a" providerId="ADAL" clId="{83266CED-1F1B-45E0-8928-7F0EB068ED90}" dt="2022-11-19T13:29:08.276" v="3798" actId="26606"/>
          <ac:spMkLst>
            <pc:docMk/>
            <pc:sldMk cId="918622641" sldId="263"/>
            <ac:spMk id="25" creationId="{504B0465-3B07-49BF-BEA7-D81476246293}"/>
          </ac:spMkLst>
        </pc:spChg>
        <pc:spChg chg="add del">
          <ac:chgData name="Bojana" userId="95e66ffa-b580-4e18-8fb4-a5e3b87fe26a" providerId="ADAL" clId="{83266CED-1F1B-45E0-8928-7F0EB068ED90}" dt="2022-11-19T13:29:08.276" v="3798" actId="26606"/>
          <ac:spMkLst>
            <pc:docMk/>
            <pc:sldMk cId="918622641" sldId="263"/>
            <ac:spMk id="27" creationId="{49B7FFA5-14CB-4A4F-9BCC-CA3AA5D9D276}"/>
          </ac:spMkLst>
        </pc:spChg>
        <pc:spChg chg="add del">
          <ac:chgData name="Bojana" userId="95e66ffa-b580-4e18-8fb4-a5e3b87fe26a" providerId="ADAL" clId="{83266CED-1F1B-45E0-8928-7F0EB068ED90}" dt="2022-11-19T13:29:08.276" v="3798" actId="26606"/>
          <ac:spMkLst>
            <pc:docMk/>
            <pc:sldMk cId="918622641" sldId="263"/>
            <ac:spMk id="29" creationId="{04E48745-7512-4EC2-9E20-9092D12150CA}"/>
          </ac:spMkLst>
        </pc:spChg>
        <pc:spChg chg="add del">
          <ac:chgData name="Bojana" userId="95e66ffa-b580-4e18-8fb4-a5e3b87fe26a" providerId="ADAL" clId="{83266CED-1F1B-45E0-8928-7F0EB068ED90}" dt="2022-11-19T13:28:48.889" v="3792" actId="26606"/>
          <ac:spMkLst>
            <pc:docMk/>
            <pc:sldMk cId="918622641" sldId="263"/>
            <ac:spMk id="34" creationId="{CD508391-0C7C-4FC3-B566-1D7584AB55F5}"/>
          </ac:spMkLst>
        </pc:spChg>
        <pc:grpChg chg="add del">
          <ac:chgData name="Bojana" userId="95e66ffa-b580-4e18-8fb4-a5e3b87fe26a" providerId="ADAL" clId="{83266CED-1F1B-45E0-8928-7F0EB068ED90}" dt="2022-11-19T13:28:48.889" v="3792" actId="26606"/>
          <ac:grpSpMkLst>
            <pc:docMk/>
            <pc:sldMk cId="918622641" sldId="263"/>
            <ac:grpSpMk id="36" creationId="{BDCAC16B-C491-4A46-9272-A272F8DE18A5}"/>
          </ac:grpSpMkLst>
        </pc:grpChg>
        <pc:picChg chg="add mod">
          <ac:chgData name="Bojana" userId="95e66ffa-b580-4e18-8fb4-a5e3b87fe26a" providerId="ADAL" clId="{83266CED-1F1B-45E0-8928-7F0EB068ED90}" dt="2022-11-19T13:32:34.677" v="3863" actId="14100"/>
          <ac:picMkLst>
            <pc:docMk/>
            <pc:sldMk cId="918622641" sldId="263"/>
            <ac:picMk id="4" creationId="{9F8553A3-C8DB-4652-9E41-8C192311420D}"/>
          </ac:picMkLst>
        </pc:picChg>
      </pc:sldChg>
      <pc:sldChg chg="addSp delSp modSp new mod setBg modAnim modNotesTx">
        <pc:chgData name="Bojana" userId="95e66ffa-b580-4e18-8fb4-a5e3b87fe26a" providerId="ADAL" clId="{83266CED-1F1B-45E0-8928-7F0EB068ED90}" dt="2022-11-19T14:16:08.760" v="5275" actId="26606"/>
        <pc:sldMkLst>
          <pc:docMk/>
          <pc:sldMk cId="1731219815" sldId="264"/>
        </pc:sldMkLst>
        <pc:spChg chg="mod ord">
          <ac:chgData name="Bojana" userId="95e66ffa-b580-4e18-8fb4-a5e3b87fe26a" providerId="ADAL" clId="{83266CED-1F1B-45E0-8928-7F0EB068ED90}" dt="2022-11-19T14:16:08.760" v="5275" actId="26606"/>
          <ac:spMkLst>
            <pc:docMk/>
            <pc:sldMk cId="1731219815" sldId="264"/>
            <ac:spMk id="2" creationId="{9EED9DBC-19CB-4041-99CA-123580B1210D}"/>
          </ac:spMkLst>
        </pc:spChg>
        <pc:spChg chg="mod ord">
          <ac:chgData name="Bojana" userId="95e66ffa-b580-4e18-8fb4-a5e3b87fe26a" providerId="ADAL" clId="{83266CED-1F1B-45E0-8928-7F0EB068ED90}" dt="2022-11-19T14:16:08.760" v="5275" actId="26606"/>
          <ac:spMkLst>
            <pc:docMk/>
            <pc:sldMk cId="1731219815" sldId="264"/>
            <ac:spMk id="3" creationId="{3889B0AE-61CD-485D-B856-70B1DB44FAA3}"/>
          </ac:spMkLst>
        </pc:spChg>
        <pc:spChg chg="add del">
          <ac:chgData name="Bojana" userId="95e66ffa-b580-4e18-8fb4-a5e3b87fe26a" providerId="ADAL" clId="{83266CED-1F1B-45E0-8928-7F0EB068ED90}" dt="2022-11-19T14:16:08.760" v="5275" actId="26606"/>
          <ac:spMkLst>
            <pc:docMk/>
            <pc:sldMk cId="1731219815" sldId="264"/>
            <ac:spMk id="1033" creationId="{E0B05A67-6FBB-4D1D-84D5-693D41FF8BDE}"/>
          </ac:spMkLst>
        </pc:spChg>
        <pc:spChg chg="add del">
          <ac:chgData name="Bojana" userId="95e66ffa-b580-4e18-8fb4-a5e3b87fe26a" providerId="ADAL" clId="{83266CED-1F1B-45E0-8928-7F0EB068ED90}" dt="2022-11-19T14:16:08.760" v="5275" actId="26606"/>
          <ac:spMkLst>
            <pc:docMk/>
            <pc:sldMk cId="1731219815" sldId="264"/>
            <ac:spMk id="1042" creationId="{5D73EDEB-5CDE-4035-AFC1-86F498D4790B}"/>
          </ac:spMkLst>
        </pc:spChg>
        <pc:spChg chg="add del">
          <ac:chgData name="Bojana" userId="95e66ffa-b580-4e18-8fb4-a5e3b87fe26a" providerId="ADAL" clId="{83266CED-1F1B-45E0-8928-7F0EB068ED90}" dt="2022-11-19T14:16:08.760" v="5275" actId="26606"/>
          <ac:spMkLst>
            <pc:docMk/>
            <pc:sldMk cId="1731219815" sldId="264"/>
            <ac:spMk id="1044" creationId="{8113A72B-00C8-4C31-A76F-D6B9AB79E218}"/>
          </ac:spMkLst>
        </pc:spChg>
        <pc:grpChg chg="add del">
          <ac:chgData name="Bojana" userId="95e66ffa-b580-4e18-8fb4-a5e3b87fe26a" providerId="ADAL" clId="{83266CED-1F1B-45E0-8928-7F0EB068ED90}" dt="2022-11-19T14:16:08.760" v="5275" actId="26606"/>
          <ac:grpSpMkLst>
            <pc:docMk/>
            <pc:sldMk cId="1731219815" sldId="264"/>
            <ac:grpSpMk id="1035" creationId="{AE6B8C2F-81DD-4A20-B4FE-3C4C96466F0B}"/>
          </ac:grpSpMkLst>
        </pc:grpChg>
        <pc:grpChg chg="add del">
          <ac:chgData name="Bojana" userId="95e66ffa-b580-4e18-8fb4-a5e3b87fe26a" providerId="ADAL" clId="{83266CED-1F1B-45E0-8928-7F0EB068ED90}" dt="2022-11-19T14:16:08.760" v="5275" actId="26606"/>
          <ac:grpSpMkLst>
            <pc:docMk/>
            <pc:sldMk cId="1731219815" sldId="264"/>
            <ac:grpSpMk id="1046" creationId="{7A1B9365-7346-4C8F-8A38-46402ABC4C37}"/>
          </ac:grpSpMkLst>
        </pc:grpChg>
        <pc:picChg chg="add mod ord">
          <ac:chgData name="Bojana" userId="95e66ffa-b580-4e18-8fb4-a5e3b87fe26a" providerId="ADAL" clId="{83266CED-1F1B-45E0-8928-7F0EB068ED90}" dt="2022-11-19T14:16:08.760" v="5275" actId="26606"/>
          <ac:picMkLst>
            <pc:docMk/>
            <pc:sldMk cId="1731219815" sldId="264"/>
            <ac:picMk id="4" creationId="{C5820843-95EC-4799-86B5-53EA1CFD63BE}"/>
          </ac:picMkLst>
        </pc:picChg>
        <pc:picChg chg="add mod">
          <ac:chgData name="Bojana" userId="95e66ffa-b580-4e18-8fb4-a5e3b87fe26a" providerId="ADAL" clId="{83266CED-1F1B-45E0-8928-7F0EB068ED90}" dt="2022-11-19T14:16:08.760" v="5275" actId="26606"/>
          <ac:picMkLst>
            <pc:docMk/>
            <pc:sldMk cId="1731219815" sldId="264"/>
            <ac:picMk id="6" creationId="{CF98F1BE-3093-4513-9CBC-3F9618808BE0}"/>
          </ac:picMkLst>
        </pc:picChg>
        <pc:picChg chg="add del">
          <ac:chgData name="Bojana" userId="95e66ffa-b580-4e18-8fb4-a5e3b87fe26a" providerId="ADAL" clId="{83266CED-1F1B-45E0-8928-7F0EB068ED90}" dt="2022-11-19T13:53:06.690" v="4453" actId="478"/>
          <ac:picMkLst>
            <pc:docMk/>
            <pc:sldMk cId="1731219815" sldId="264"/>
            <ac:picMk id="1026" creationId="{0544CA20-4AB0-4DD2-8290-CDE369F5A781}"/>
          </ac:picMkLst>
        </pc:picChg>
        <pc:picChg chg="add mod">
          <ac:chgData name="Bojana" userId="95e66ffa-b580-4e18-8fb4-a5e3b87fe26a" providerId="ADAL" clId="{83266CED-1F1B-45E0-8928-7F0EB068ED90}" dt="2022-11-19T14:16:08.760" v="5275" actId="26606"/>
          <ac:picMkLst>
            <pc:docMk/>
            <pc:sldMk cId="1731219815" sldId="264"/>
            <ac:picMk id="1028" creationId="{5D9EB561-D34C-4D50-ADE3-362C15C72DAB}"/>
          </ac:picMkLst>
        </pc:picChg>
      </pc:sldChg>
      <pc:sldChg chg="addSp delSp modSp add del mod">
        <pc:chgData name="Bojana" userId="95e66ffa-b580-4e18-8fb4-a5e3b87fe26a" providerId="ADAL" clId="{83266CED-1F1B-45E0-8928-7F0EB068ED90}" dt="2022-11-19T13:36:48.936" v="3912" actId="47"/>
        <pc:sldMkLst>
          <pc:docMk/>
          <pc:sldMk cId="2782745019" sldId="265"/>
        </pc:sldMkLst>
        <pc:spChg chg="mod">
          <ac:chgData name="Bojana" userId="95e66ffa-b580-4e18-8fb4-a5e3b87fe26a" providerId="ADAL" clId="{83266CED-1F1B-45E0-8928-7F0EB068ED90}" dt="2022-11-19T13:33:46.741" v="3872" actId="26606"/>
          <ac:spMkLst>
            <pc:docMk/>
            <pc:sldMk cId="2782745019" sldId="265"/>
            <ac:spMk id="2" creationId="{B23A0934-800D-4038-8457-A07FF98C24B8}"/>
          </ac:spMkLst>
        </pc:spChg>
        <pc:spChg chg="del">
          <ac:chgData name="Bojana" userId="95e66ffa-b580-4e18-8fb4-a5e3b87fe26a" providerId="ADAL" clId="{83266CED-1F1B-45E0-8928-7F0EB068ED90}" dt="2022-11-19T13:02:37.432" v="3215" actId="478"/>
          <ac:spMkLst>
            <pc:docMk/>
            <pc:sldMk cId="2782745019" sldId="265"/>
            <ac:spMk id="3" creationId="{7E3D3CED-972A-4926-A9D8-18F69A88BD5C}"/>
          </ac:spMkLst>
        </pc:spChg>
        <pc:spChg chg="add del mod">
          <ac:chgData name="Bojana" userId="95e66ffa-b580-4e18-8fb4-a5e3b87fe26a" providerId="ADAL" clId="{83266CED-1F1B-45E0-8928-7F0EB068ED90}" dt="2022-11-19T13:02:39.462" v="3216" actId="478"/>
          <ac:spMkLst>
            <pc:docMk/>
            <pc:sldMk cId="2782745019" sldId="265"/>
            <ac:spMk id="5" creationId="{E7FD3B5B-86B1-4976-A4FA-A1C270FB9993}"/>
          </ac:spMkLst>
        </pc:spChg>
        <pc:spChg chg="add del">
          <ac:chgData name="Bojana" userId="95e66ffa-b580-4e18-8fb4-a5e3b87fe26a" providerId="ADAL" clId="{83266CED-1F1B-45E0-8928-7F0EB068ED90}" dt="2022-11-19T13:33:46.741" v="3872" actId="26606"/>
          <ac:spMkLst>
            <pc:docMk/>
            <pc:sldMk cId="2782745019" sldId="265"/>
            <ac:spMk id="8" creationId="{3C06EAFD-0C69-4B3B-BEA7-E7E11DDF9C43}"/>
          </ac:spMkLst>
        </pc:spChg>
        <pc:spChg chg="add del">
          <ac:chgData name="Bojana" userId="95e66ffa-b580-4e18-8fb4-a5e3b87fe26a" providerId="ADAL" clId="{83266CED-1F1B-45E0-8928-7F0EB068ED90}" dt="2022-11-19T13:33:46.741" v="3872" actId="26606"/>
          <ac:spMkLst>
            <pc:docMk/>
            <pc:sldMk cId="2782745019" sldId="265"/>
            <ac:spMk id="10" creationId="{A4066C89-42FB-4624-9AFE-3A31B36491B5}"/>
          </ac:spMkLst>
        </pc:spChg>
        <pc:spChg chg="add del">
          <ac:chgData name="Bojana" userId="95e66ffa-b580-4e18-8fb4-a5e3b87fe26a" providerId="ADAL" clId="{83266CED-1F1B-45E0-8928-7F0EB068ED90}" dt="2022-11-19T13:33:46.741" v="3872" actId="26606"/>
          <ac:spMkLst>
            <pc:docMk/>
            <pc:sldMk cId="2782745019" sldId="265"/>
            <ac:spMk id="12" creationId="{BA218FBC-B2D6-48CA-9289-C4110162EDAD}"/>
          </ac:spMkLst>
        </pc:spChg>
        <pc:spChg chg="add del mod">
          <ac:chgData name="Bojana" userId="95e66ffa-b580-4e18-8fb4-a5e3b87fe26a" providerId="ADAL" clId="{83266CED-1F1B-45E0-8928-7F0EB068ED90}" dt="2022-11-19T13:33:53.990" v="3873" actId="478"/>
          <ac:spMkLst>
            <pc:docMk/>
            <pc:sldMk cId="2782745019" sldId="265"/>
            <ac:spMk id="13" creationId="{151EFE74-FE3E-4529-8FD4-F65812747CB6}"/>
          </ac:spMkLst>
        </pc:spChg>
        <pc:spChg chg="add del">
          <ac:chgData name="Bojana" userId="95e66ffa-b580-4e18-8fb4-a5e3b87fe26a" providerId="ADAL" clId="{83266CED-1F1B-45E0-8928-7F0EB068ED90}" dt="2022-11-19T13:33:46.741" v="3872" actId="26606"/>
          <ac:spMkLst>
            <pc:docMk/>
            <pc:sldMk cId="2782745019" sldId="265"/>
            <ac:spMk id="14" creationId="{2DED9084-49DA-4911-ACB7-5F9E4DEFA039}"/>
          </ac:spMkLst>
        </pc:spChg>
        <pc:spChg chg="add mod">
          <ac:chgData name="Bojana" userId="95e66ffa-b580-4e18-8fb4-a5e3b87fe26a" providerId="ADAL" clId="{83266CED-1F1B-45E0-8928-7F0EB068ED90}" dt="2022-11-19T13:34:16.530" v="3874"/>
          <ac:spMkLst>
            <pc:docMk/>
            <pc:sldMk cId="2782745019" sldId="265"/>
            <ac:spMk id="17" creationId="{882872DF-E768-4F09-ACEB-1AF7930A7424}"/>
          </ac:spMkLst>
        </pc:spChg>
        <pc:spChg chg="add del">
          <ac:chgData name="Bojana" userId="95e66ffa-b580-4e18-8fb4-a5e3b87fe26a" providerId="ADAL" clId="{83266CED-1F1B-45E0-8928-7F0EB068ED90}" dt="2022-11-19T13:33:46.741" v="3872" actId="26606"/>
          <ac:spMkLst>
            <pc:docMk/>
            <pc:sldMk cId="2782745019" sldId="265"/>
            <ac:spMk id="19" creationId="{829B68D6-C6CC-4D1D-92F1-5FE2522D57AA}"/>
          </ac:spMkLst>
        </pc:spChg>
        <pc:grpChg chg="add del">
          <ac:chgData name="Bojana" userId="95e66ffa-b580-4e18-8fb4-a5e3b87fe26a" providerId="ADAL" clId="{83266CED-1F1B-45E0-8928-7F0EB068ED90}" dt="2022-11-19T13:33:46.741" v="3872" actId="26606"/>
          <ac:grpSpMkLst>
            <pc:docMk/>
            <pc:sldMk cId="2782745019" sldId="265"/>
            <ac:grpSpMk id="21" creationId="{4732A386-7C2A-439A-BB1D-5CC2440E6519}"/>
          </ac:grpSpMkLst>
        </pc:grpChg>
        <pc:picChg chg="add mod ord modCrop">
          <ac:chgData name="Bojana" userId="95e66ffa-b580-4e18-8fb4-a5e3b87fe26a" providerId="ADAL" clId="{83266CED-1F1B-45E0-8928-7F0EB068ED90}" dt="2022-11-19T13:33:46.741" v="3872" actId="26606"/>
          <ac:picMkLst>
            <pc:docMk/>
            <pc:sldMk cId="2782745019" sldId="265"/>
            <ac:picMk id="11" creationId="{711177B8-1BDD-499F-BB6D-5B47338FAE04}"/>
          </ac:picMkLst>
        </pc:picChg>
      </pc:sldChg>
      <pc:sldChg chg="addSp delSp modSp add del mod addAnim delAnim modAnim delDesignElem chgLayout">
        <pc:chgData name="Bojana" userId="95e66ffa-b580-4e18-8fb4-a5e3b87fe26a" providerId="ADAL" clId="{83266CED-1F1B-45E0-8928-7F0EB068ED90}" dt="2022-11-19T13:40:24.382" v="3939" actId="47"/>
        <pc:sldMkLst>
          <pc:docMk/>
          <pc:sldMk cId="3913767707" sldId="266"/>
        </pc:sldMkLst>
        <pc:spChg chg="mod ord">
          <ac:chgData name="Bojana" userId="95e66ffa-b580-4e18-8fb4-a5e3b87fe26a" providerId="ADAL" clId="{83266CED-1F1B-45E0-8928-7F0EB068ED90}" dt="2022-11-19T13:39:34.150" v="3928" actId="26606"/>
          <ac:spMkLst>
            <pc:docMk/>
            <pc:sldMk cId="3913767707" sldId="266"/>
            <ac:spMk id="2" creationId="{B23A0934-800D-4038-8457-A07FF98C24B8}"/>
          </ac:spMkLst>
        </pc:spChg>
        <pc:spChg chg="add mod ord">
          <ac:chgData name="Bojana" userId="95e66ffa-b580-4e18-8fb4-a5e3b87fe26a" providerId="ADAL" clId="{83266CED-1F1B-45E0-8928-7F0EB068ED90}" dt="2022-11-19T13:39:34.150" v="3928" actId="26606"/>
          <ac:spMkLst>
            <pc:docMk/>
            <pc:sldMk cId="3913767707" sldId="266"/>
            <ac:spMk id="3" creationId="{1DCB6A48-7DD9-4E03-867F-6629D32E670B}"/>
          </ac:spMkLst>
        </pc:spChg>
        <pc:spChg chg="add del">
          <ac:chgData name="Bojana" userId="95e66ffa-b580-4e18-8fb4-a5e3b87fe26a" providerId="ADAL" clId="{83266CED-1F1B-45E0-8928-7F0EB068ED90}" dt="2022-11-19T13:39:34.150" v="3928" actId="26606"/>
          <ac:spMkLst>
            <pc:docMk/>
            <pc:sldMk cId="3913767707" sldId="266"/>
            <ac:spMk id="5" creationId="{3C06EAFD-0C69-4B3B-BEA7-E7E11DDF9C43}"/>
          </ac:spMkLst>
        </pc:spChg>
        <pc:spChg chg="add del">
          <ac:chgData name="Bojana" userId="95e66ffa-b580-4e18-8fb4-a5e3b87fe26a" providerId="ADAL" clId="{83266CED-1F1B-45E0-8928-7F0EB068ED90}" dt="2022-11-19T13:39:34.150" v="3928" actId="26606"/>
          <ac:spMkLst>
            <pc:docMk/>
            <pc:sldMk cId="3913767707" sldId="266"/>
            <ac:spMk id="6" creationId="{A4066C89-42FB-4624-9AFE-3A31B36491B5}"/>
          </ac:spMkLst>
        </pc:spChg>
        <pc:spChg chg="add del">
          <ac:chgData name="Bojana" userId="95e66ffa-b580-4e18-8fb4-a5e3b87fe26a" providerId="ADAL" clId="{83266CED-1F1B-45E0-8928-7F0EB068ED90}" dt="2022-11-19T13:39:34.150" v="3928" actId="26606"/>
          <ac:spMkLst>
            <pc:docMk/>
            <pc:sldMk cId="3913767707" sldId="266"/>
            <ac:spMk id="7" creationId="{BA218FBC-B2D6-48CA-9289-C4110162EDAD}"/>
          </ac:spMkLst>
        </pc:spChg>
        <pc:spChg chg="del">
          <ac:chgData name="Bojana" userId="95e66ffa-b580-4e18-8fb4-a5e3b87fe26a" providerId="ADAL" clId="{83266CED-1F1B-45E0-8928-7F0EB068ED90}" dt="2022-11-19T13:04:16.060" v="3228" actId="700"/>
          <ac:spMkLst>
            <pc:docMk/>
            <pc:sldMk cId="3913767707" sldId="266"/>
            <ac:spMk id="8" creationId="{3C06EAFD-0C69-4B3B-BEA7-E7E11DDF9C43}"/>
          </ac:spMkLst>
        </pc:spChg>
        <pc:spChg chg="add del">
          <ac:chgData name="Bojana" userId="95e66ffa-b580-4e18-8fb4-a5e3b87fe26a" providerId="ADAL" clId="{83266CED-1F1B-45E0-8928-7F0EB068ED90}" dt="2022-11-19T13:39:34.150" v="3928" actId="26606"/>
          <ac:spMkLst>
            <pc:docMk/>
            <pc:sldMk cId="3913767707" sldId="266"/>
            <ac:spMk id="9" creationId="{2DED9084-49DA-4911-ACB7-5F9E4DEFA039}"/>
          </ac:spMkLst>
        </pc:spChg>
        <pc:spChg chg="del">
          <ac:chgData name="Bojana" userId="95e66ffa-b580-4e18-8fb4-a5e3b87fe26a" providerId="ADAL" clId="{83266CED-1F1B-45E0-8928-7F0EB068ED90}" dt="2022-11-19T13:04:16.060" v="3228" actId="700"/>
          <ac:spMkLst>
            <pc:docMk/>
            <pc:sldMk cId="3913767707" sldId="266"/>
            <ac:spMk id="10" creationId="{A4066C89-42FB-4624-9AFE-3A31B36491B5}"/>
          </ac:spMkLst>
        </pc:spChg>
        <pc:spChg chg="del">
          <ac:chgData name="Bojana" userId="95e66ffa-b580-4e18-8fb4-a5e3b87fe26a" providerId="ADAL" clId="{83266CED-1F1B-45E0-8928-7F0EB068ED90}" dt="2022-11-19T13:04:16.060" v="3228" actId="700"/>
          <ac:spMkLst>
            <pc:docMk/>
            <pc:sldMk cId="3913767707" sldId="266"/>
            <ac:spMk id="12" creationId="{BA218FBC-B2D6-48CA-9289-C4110162EDAD}"/>
          </ac:spMkLst>
        </pc:spChg>
        <pc:spChg chg="del">
          <ac:chgData name="Bojana" userId="95e66ffa-b580-4e18-8fb4-a5e3b87fe26a" providerId="ADAL" clId="{83266CED-1F1B-45E0-8928-7F0EB068ED90}" dt="2022-11-19T13:04:16.060" v="3228" actId="700"/>
          <ac:spMkLst>
            <pc:docMk/>
            <pc:sldMk cId="3913767707" sldId="266"/>
            <ac:spMk id="14" creationId="{2DED9084-49DA-4911-ACB7-5F9E4DEFA039}"/>
          </ac:spMkLst>
        </pc:spChg>
        <pc:spChg chg="add del">
          <ac:chgData name="Bojana" userId="95e66ffa-b580-4e18-8fb4-a5e3b87fe26a" providerId="ADAL" clId="{83266CED-1F1B-45E0-8928-7F0EB068ED90}" dt="2022-11-19T13:39:34.150" v="3928" actId="26606"/>
          <ac:spMkLst>
            <pc:docMk/>
            <pc:sldMk cId="3913767707" sldId="266"/>
            <ac:spMk id="18" creationId="{3C70C9C1-4C26-457E-A529-B8091CAC170C}"/>
          </ac:spMkLst>
        </pc:spChg>
        <pc:grpChg chg="add del">
          <ac:chgData name="Bojana" userId="95e66ffa-b580-4e18-8fb4-a5e3b87fe26a" providerId="ADAL" clId="{83266CED-1F1B-45E0-8928-7F0EB068ED90}" dt="2022-11-19T13:39:34.150" v="3928" actId="26606"/>
          <ac:grpSpMkLst>
            <pc:docMk/>
            <pc:sldMk cId="3913767707" sldId="266"/>
            <ac:grpSpMk id="20" creationId="{099FE2EA-9E5E-4C8E-A341-C1D5842A205E}"/>
          </ac:grpSpMkLst>
        </pc:grpChg>
        <pc:picChg chg="add mod">
          <ac:chgData name="Bojana" userId="95e66ffa-b580-4e18-8fb4-a5e3b87fe26a" providerId="ADAL" clId="{83266CED-1F1B-45E0-8928-7F0EB068ED90}" dt="2022-11-19T13:39:34.150" v="3928" actId="26606"/>
          <ac:picMkLst>
            <pc:docMk/>
            <pc:sldMk cId="3913767707" sldId="266"/>
            <ac:picMk id="4" creationId="{45A6170B-445B-43CB-A7EF-399DCC482E31}"/>
          </ac:picMkLst>
        </pc:picChg>
        <pc:picChg chg="del">
          <ac:chgData name="Bojana" userId="95e66ffa-b580-4e18-8fb4-a5e3b87fe26a" providerId="ADAL" clId="{83266CED-1F1B-45E0-8928-7F0EB068ED90}" dt="2022-11-19T13:04:13.434" v="3227" actId="478"/>
          <ac:picMkLst>
            <pc:docMk/>
            <pc:sldMk cId="3913767707" sldId="266"/>
            <ac:picMk id="11" creationId="{711177B8-1BDD-499F-BB6D-5B47338FAE04}"/>
          </ac:picMkLst>
        </pc:picChg>
        <pc:picChg chg="add del mod modCrop">
          <ac:chgData name="Bojana" userId="95e66ffa-b580-4e18-8fb4-a5e3b87fe26a" providerId="ADAL" clId="{83266CED-1F1B-45E0-8928-7F0EB068ED90}" dt="2022-11-19T13:39:34.150" v="3928" actId="26606"/>
          <ac:picMkLst>
            <pc:docMk/>
            <pc:sldMk cId="3913767707" sldId="266"/>
            <ac:picMk id="13" creationId="{5AD21189-3616-4F35-B45C-58F73E423CE2}"/>
          </ac:picMkLst>
        </pc:picChg>
      </pc:sldChg>
      <pc:sldChg chg="addSp delSp modSp add mod ord delAnim modAnim modNotesTx">
        <pc:chgData name="Bojana" userId="95e66ffa-b580-4e18-8fb4-a5e3b87fe26a" providerId="ADAL" clId="{83266CED-1F1B-45E0-8928-7F0EB068ED90}" dt="2022-11-19T13:42:07.686" v="3957" actId="404"/>
        <pc:sldMkLst>
          <pc:docMk/>
          <pc:sldMk cId="499952534" sldId="267"/>
        </pc:sldMkLst>
        <pc:spChg chg="mod">
          <ac:chgData name="Bojana" userId="95e66ffa-b580-4e18-8fb4-a5e3b87fe26a" providerId="ADAL" clId="{83266CED-1F1B-45E0-8928-7F0EB068ED90}" dt="2022-11-19T13:15:55.747" v="3677" actId="26606"/>
          <ac:spMkLst>
            <pc:docMk/>
            <pc:sldMk cId="499952534" sldId="267"/>
            <ac:spMk id="2" creationId="{B23A0934-800D-4038-8457-A07FF98C24B8}"/>
          </ac:spMkLst>
        </pc:spChg>
        <pc:spChg chg="mod ord">
          <ac:chgData name="Bojana" userId="95e66ffa-b580-4e18-8fb4-a5e3b87fe26a" providerId="ADAL" clId="{83266CED-1F1B-45E0-8928-7F0EB068ED90}" dt="2022-11-19T13:42:07.686" v="3957" actId="404"/>
          <ac:spMkLst>
            <pc:docMk/>
            <pc:sldMk cId="499952534" sldId="267"/>
            <ac:spMk id="3" creationId="{1DCB6A48-7DD9-4E03-867F-6629D32E670B}"/>
          </ac:spMkLst>
        </pc:spChg>
        <pc:spChg chg="add del">
          <ac:chgData name="Bojana" userId="95e66ffa-b580-4e18-8fb4-a5e3b87fe26a" providerId="ADAL" clId="{83266CED-1F1B-45E0-8928-7F0EB068ED90}" dt="2022-11-19T13:15:55.747" v="3677" actId="26606"/>
          <ac:spMkLst>
            <pc:docMk/>
            <pc:sldMk cId="499952534" sldId="267"/>
            <ac:spMk id="5" creationId="{3C06EAFD-0C69-4B3B-BEA7-E7E11DDF9C43}"/>
          </ac:spMkLst>
        </pc:spChg>
        <pc:spChg chg="add del">
          <ac:chgData name="Bojana" userId="95e66ffa-b580-4e18-8fb4-a5e3b87fe26a" providerId="ADAL" clId="{83266CED-1F1B-45E0-8928-7F0EB068ED90}" dt="2022-11-19T13:15:55.747" v="3677" actId="26606"/>
          <ac:spMkLst>
            <pc:docMk/>
            <pc:sldMk cId="499952534" sldId="267"/>
            <ac:spMk id="6" creationId="{A4066C89-42FB-4624-9AFE-3A31B36491B5}"/>
          </ac:spMkLst>
        </pc:spChg>
        <pc:spChg chg="add del">
          <ac:chgData name="Bojana" userId="95e66ffa-b580-4e18-8fb4-a5e3b87fe26a" providerId="ADAL" clId="{83266CED-1F1B-45E0-8928-7F0EB068ED90}" dt="2022-11-19T13:15:55.747" v="3677" actId="26606"/>
          <ac:spMkLst>
            <pc:docMk/>
            <pc:sldMk cId="499952534" sldId="267"/>
            <ac:spMk id="7" creationId="{BA218FBC-B2D6-48CA-9289-C4110162EDAD}"/>
          </ac:spMkLst>
        </pc:spChg>
        <pc:spChg chg="add del">
          <ac:chgData name="Bojana" userId="95e66ffa-b580-4e18-8fb4-a5e3b87fe26a" providerId="ADAL" clId="{83266CED-1F1B-45E0-8928-7F0EB068ED90}" dt="2022-11-19T13:15:55.747" v="3677" actId="26606"/>
          <ac:spMkLst>
            <pc:docMk/>
            <pc:sldMk cId="499952534" sldId="267"/>
            <ac:spMk id="9" creationId="{2DED9084-49DA-4911-ACB7-5F9E4DEFA039}"/>
          </ac:spMkLst>
        </pc:spChg>
        <pc:spChg chg="add del">
          <ac:chgData name="Bojana" userId="95e66ffa-b580-4e18-8fb4-a5e3b87fe26a" providerId="ADAL" clId="{83266CED-1F1B-45E0-8928-7F0EB068ED90}" dt="2022-11-19T13:15:55.699" v="3676" actId="26606"/>
          <ac:spMkLst>
            <pc:docMk/>
            <pc:sldMk cId="499952534" sldId="267"/>
            <ac:spMk id="17" creationId="{B89AE032-777D-4B82-8110-19594CFF915C}"/>
          </ac:spMkLst>
        </pc:spChg>
        <pc:spChg chg="add">
          <ac:chgData name="Bojana" userId="95e66ffa-b580-4e18-8fb4-a5e3b87fe26a" providerId="ADAL" clId="{83266CED-1F1B-45E0-8928-7F0EB068ED90}" dt="2022-11-19T13:15:55.747" v="3677" actId="26606"/>
          <ac:spMkLst>
            <pc:docMk/>
            <pc:sldMk cId="499952534" sldId="267"/>
            <ac:spMk id="23" creationId="{77E0D88B-9E4D-4B39-B990-5F85CAD4AF8E}"/>
          </ac:spMkLst>
        </pc:spChg>
        <pc:grpChg chg="add del">
          <ac:chgData name="Bojana" userId="95e66ffa-b580-4e18-8fb4-a5e3b87fe26a" providerId="ADAL" clId="{83266CED-1F1B-45E0-8928-7F0EB068ED90}" dt="2022-11-19T13:15:55.699" v="3676" actId="26606"/>
          <ac:grpSpMkLst>
            <pc:docMk/>
            <pc:sldMk cId="499952534" sldId="267"/>
            <ac:grpSpMk id="19" creationId="{93128684-C3E4-4993-ADC7-E1482AB7E2FC}"/>
          </ac:grpSpMkLst>
        </pc:grpChg>
        <pc:grpChg chg="add">
          <ac:chgData name="Bojana" userId="95e66ffa-b580-4e18-8fb4-a5e3b87fe26a" providerId="ADAL" clId="{83266CED-1F1B-45E0-8928-7F0EB068ED90}" dt="2022-11-19T13:15:55.747" v="3677" actId="26606"/>
          <ac:grpSpMkLst>
            <pc:docMk/>
            <pc:sldMk cId="499952534" sldId="267"/>
            <ac:grpSpMk id="24" creationId="{AF7D2491-E49D-4444-8A01-72534E336859}"/>
          </ac:grpSpMkLst>
        </pc:grpChg>
        <pc:picChg chg="del">
          <ac:chgData name="Bojana" userId="95e66ffa-b580-4e18-8fb4-a5e3b87fe26a" providerId="ADAL" clId="{83266CED-1F1B-45E0-8928-7F0EB068ED90}" dt="2022-11-19T13:09:09.464" v="3440" actId="478"/>
          <ac:picMkLst>
            <pc:docMk/>
            <pc:sldMk cId="499952534" sldId="267"/>
            <ac:picMk id="4" creationId="{45A6170B-445B-43CB-A7EF-399DCC482E31}"/>
          </ac:picMkLst>
        </pc:picChg>
        <pc:picChg chg="add mod ord">
          <ac:chgData name="Bojana" userId="95e66ffa-b580-4e18-8fb4-a5e3b87fe26a" providerId="ADAL" clId="{83266CED-1F1B-45E0-8928-7F0EB068ED90}" dt="2022-11-19T13:16:31.785" v="3687" actId="14100"/>
          <ac:picMkLst>
            <pc:docMk/>
            <pc:sldMk cId="499952534" sldId="267"/>
            <ac:picMk id="8" creationId="{7114811C-F228-4DEE-9E39-463A359CAC8D}"/>
          </ac:picMkLst>
        </pc:picChg>
        <pc:picChg chg="add mod ord">
          <ac:chgData name="Bojana" userId="95e66ffa-b580-4e18-8fb4-a5e3b87fe26a" providerId="ADAL" clId="{83266CED-1F1B-45E0-8928-7F0EB068ED90}" dt="2022-11-19T13:16:40.378" v="3691" actId="14100"/>
          <ac:picMkLst>
            <pc:docMk/>
            <pc:sldMk cId="499952534" sldId="267"/>
            <ac:picMk id="10" creationId="{180CA371-992E-46D3-B0A7-977DEFE2EAA7}"/>
          </ac:picMkLst>
        </pc:picChg>
        <pc:picChg chg="add mod ord">
          <ac:chgData name="Bojana" userId="95e66ffa-b580-4e18-8fb4-a5e3b87fe26a" providerId="ADAL" clId="{83266CED-1F1B-45E0-8928-7F0EB068ED90}" dt="2022-11-19T13:41:40.868" v="3954" actId="1076"/>
          <ac:picMkLst>
            <pc:docMk/>
            <pc:sldMk cId="499952534" sldId="267"/>
            <ac:picMk id="11" creationId="{B2F5EB4C-F763-45B7-8B45-7A0EA0970017}"/>
          </ac:picMkLst>
        </pc:picChg>
        <pc:picChg chg="add mod">
          <ac:chgData name="Bojana" userId="95e66ffa-b580-4e18-8fb4-a5e3b87fe26a" providerId="ADAL" clId="{83266CED-1F1B-45E0-8928-7F0EB068ED90}" dt="2022-11-19T13:16:35.688" v="3689" actId="14100"/>
          <ac:picMkLst>
            <pc:docMk/>
            <pc:sldMk cId="499952534" sldId="267"/>
            <ac:picMk id="12" creationId="{EB2BC287-3090-41F3-8BB0-41FD6BF0CB2E}"/>
          </ac:picMkLst>
        </pc:picChg>
        <pc:picChg chg="del">
          <ac:chgData name="Bojana" userId="95e66ffa-b580-4e18-8fb4-a5e3b87fe26a" providerId="ADAL" clId="{83266CED-1F1B-45E0-8928-7F0EB068ED90}" dt="2022-11-19T13:09:08.313" v="3439" actId="478"/>
          <ac:picMkLst>
            <pc:docMk/>
            <pc:sldMk cId="499952534" sldId="267"/>
            <ac:picMk id="13" creationId="{5AD21189-3616-4F35-B45C-58F73E423CE2}"/>
          </ac:picMkLst>
        </pc:picChg>
      </pc:sldChg>
      <pc:sldChg chg="addSp delSp modSp add del mod delAnim modAnim">
        <pc:chgData name="Bojana" userId="95e66ffa-b580-4e18-8fb4-a5e3b87fe26a" providerId="ADAL" clId="{83266CED-1F1B-45E0-8928-7F0EB068ED90}" dt="2022-11-19T13:44:50.474" v="3980" actId="47"/>
        <pc:sldMkLst>
          <pc:docMk/>
          <pc:sldMk cId="2022525325" sldId="268"/>
        </pc:sldMkLst>
        <pc:spChg chg="mod">
          <ac:chgData name="Bojana" userId="95e66ffa-b580-4e18-8fb4-a5e3b87fe26a" providerId="ADAL" clId="{83266CED-1F1B-45E0-8928-7F0EB068ED90}" dt="2022-11-19T13:18:14.976" v="3715" actId="1076"/>
          <ac:spMkLst>
            <pc:docMk/>
            <pc:sldMk cId="2022525325" sldId="268"/>
            <ac:spMk id="2" creationId="{B23A0934-800D-4038-8457-A07FF98C24B8}"/>
          </ac:spMkLst>
        </pc:spChg>
        <pc:spChg chg="mod">
          <ac:chgData name="Bojana" userId="95e66ffa-b580-4e18-8fb4-a5e3b87fe26a" providerId="ADAL" clId="{83266CED-1F1B-45E0-8928-7F0EB068ED90}" dt="2022-11-19T13:21:33.389" v="3783" actId="27636"/>
          <ac:spMkLst>
            <pc:docMk/>
            <pc:sldMk cId="2022525325" sldId="268"/>
            <ac:spMk id="3" creationId="{1DCB6A48-7DD9-4E03-867F-6629D32E670B}"/>
          </ac:spMkLst>
        </pc:spChg>
        <pc:graphicFrameChg chg="add del mod">
          <ac:chgData name="Bojana" userId="95e66ffa-b580-4e18-8fb4-a5e3b87fe26a" providerId="ADAL" clId="{83266CED-1F1B-45E0-8928-7F0EB068ED90}" dt="2022-11-19T13:19:59.834" v="3773"/>
          <ac:graphicFrameMkLst>
            <pc:docMk/>
            <pc:sldMk cId="2022525325" sldId="268"/>
            <ac:graphicFrameMk id="10" creationId="{7F806E34-A19E-4DA6-8D66-ADA4BA9E2E3B}"/>
          </ac:graphicFrameMkLst>
        </pc:graphicFrameChg>
        <pc:graphicFrameChg chg="add del mod">
          <ac:chgData name="Bojana" userId="95e66ffa-b580-4e18-8fb4-a5e3b87fe26a" providerId="ADAL" clId="{83266CED-1F1B-45E0-8928-7F0EB068ED90}" dt="2022-11-19T13:20:15.812" v="3775"/>
          <ac:graphicFrameMkLst>
            <pc:docMk/>
            <pc:sldMk cId="2022525325" sldId="268"/>
            <ac:graphicFrameMk id="11" creationId="{C1FA1AE1-7231-4E7B-A994-E77CD69EA14B}"/>
          </ac:graphicFrameMkLst>
        </pc:graphicFrameChg>
        <pc:picChg chg="del">
          <ac:chgData name="Bojana" userId="95e66ffa-b580-4e18-8fb4-a5e3b87fe26a" providerId="ADAL" clId="{83266CED-1F1B-45E0-8928-7F0EB068ED90}" dt="2022-11-19T13:17:26.792" v="3700" actId="478"/>
          <ac:picMkLst>
            <pc:docMk/>
            <pc:sldMk cId="2022525325" sldId="268"/>
            <ac:picMk id="4" creationId="{45A6170B-445B-43CB-A7EF-399DCC482E31}"/>
          </ac:picMkLst>
        </pc:picChg>
        <pc:picChg chg="add mod">
          <ac:chgData name="Bojana" userId="95e66ffa-b580-4e18-8fb4-a5e3b87fe26a" providerId="ADAL" clId="{83266CED-1F1B-45E0-8928-7F0EB068ED90}" dt="2022-11-19T13:21:35.760" v="3784" actId="1076"/>
          <ac:picMkLst>
            <pc:docMk/>
            <pc:sldMk cId="2022525325" sldId="268"/>
            <ac:picMk id="8" creationId="{E70A83AA-95B5-4A27-A0F3-6212FC895794}"/>
          </ac:picMkLst>
        </pc:picChg>
        <pc:picChg chg="add mod">
          <ac:chgData name="Bojana" userId="95e66ffa-b580-4e18-8fb4-a5e3b87fe26a" providerId="ADAL" clId="{83266CED-1F1B-45E0-8928-7F0EB068ED90}" dt="2022-11-19T13:21:29.859" v="3781" actId="14100"/>
          <ac:picMkLst>
            <pc:docMk/>
            <pc:sldMk cId="2022525325" sldId="268"/>
            <ac:picMk id="12" creationId="{5C367390-9D48-4574-8194-6942785894EB}"/>
          </ac:picMkLst>
        </pc:picChg>
        <pc:picChg chg="del">
          <ac:chgData name="Bojana" userId="95e66ffa-b580-4e18-8fb4-a5e3b87fe26a" providerId="ADAL" clId="{83266CED-1F1B-45E0-8928-7F0EB068ED90}" dt="2022-11-19T13:17:25.657" v="3699" actId="478"/>
          <ac:picMkLst>
            <pc:docMk/>
            <pc:sldMk cId="2022525325" sldId="268"/>
            <ac:picMk id="13" creationId="{5AD21189-3616-4F35-B45C-58F73E423CE2}"/>
          </ac:picMkLst>
        </pc:picChg>
      </pc:sldChg>
      <pc:sldChg chg="addSp delSp modSp add mod delAnim modAnim modNotesTx">
        <pc:chgData name="Bojana" userId="95e66ffa-b580-4e18-8fb4-a5e3b87fe26a" providerId="ADAL" clId="{83266CED-1F1B-45E0-8928-7F0EB068ED90}" dt="2022-11-19T13:36:41.128" v="3911"/>
        <pc:sldMkLst>
          <pc:docMk/>
          <pc:sldMk cId="1233278537" sldId="269"/>
        </pc:sldMkLst>
        <pc:spChg chg="mod">
          <ac:chgData name="Bojana" userId="95e66ffa-b580-4e18-8fb4-a5e3b87fe26a" providerId="ADAL" clId="{83266CED-1F1B-45E0-8928-7F0EB068ED90}" dt="2022-11-19T13:36:29.606" v="3910" actId="404"/>
          <ac:spMkLst>
            <pc:docMk/>
            <pc:sldMk cId="1233278537" sldId="269"/>
            <ac:spMk id="2" creationId="{B23A0934-800D-4038-8457-A07FF98C24B8}"/>
          </ac:spMkLst>
        </pc:spChg>
        <pc:spChg chg="mod ord">
          <ac:chgData name="Bojana" userId="95e66ffa-b580-4e18-8fb4-a5e3b87fe26a" providerId="ADAL" clId="{83266CED-1F1B-45E0-8928-7F0EB068ED90}" dt="2022-11-19T13:36:17.272" v="3908" actId="14100"/>
          <ac:spMkLst>
            <pc:docMk/>
            <pc:sldMk cId="1233278537" sldId="269"/>
            <ac:spMk id="3" creationId="{7E3D3CED-972A-4926-A9D8-18F69A88BD5C}"/>
          </ac:spMkLst>
        </pc:spChg>
        <pc:spChg chg="del">
          <ac:chgData name="Bojana" userId="95e66ffa-b580-4e18-8fb4-a5e3b87fe26a" providerId="ADAL" clId="{83266CED-1F1B-45E0-8928-7F0EB068ED90}" dt="2022-11-19T13:34:56.065" v="3881" actId="26606"/>
          <ac:spMkLst>
            <pc:docMk/>
            <pc:sldMk cId="1233278537" sldId="269"/>
            <ac:spMk id="19" creationId="{E009DD9B-5EE2-4C0D-8B2B-351C8C102205}"/>
          </ac:spMkLst>
        </pc:spChg>
        <pc:spChg chg="del">
          <ac:chgData name="Bojana" userId="95e66ffa-b580-4e18-8fb4-a5e3b87fe26a" providerId="ADAL" clId="{83266CED-1F1B-45E0-8928-7F0EB068ED90}" dt="2022-11-19T13:34:56.065" v="3881" actId="26606"/>
          <ac:spMkLst>
            <pc:docMk/>
            <pc:sldMk cId="1233278537" sldId="269"/>
            <ac:spMk id="21" creationId="{E720DB99-7745-4E75-9D96-AAB6D55C531E}"/>
          </ac:spMkLst>
        </pc:spChg>
        <pc:spChg chg="del">
          <ac:chgData name="Bojana" userId="95e66ffa-b580-4e18-8fb4-a5e3b87fe26a" providerId="ADAL" clId="{83266CED-1F1B-45E0-8928-7F0EB068ED90}" dt="2022-11-19T13:34:56.065" v="3881" actId="26606"/>
          <ac:spMkLst>
            <pc:docMk/>
            <pc:sldMk cId="1233278537" sldId="269"/>
            <ac:spMk id="23" creationId="{D68803C4-E159-4360-B7BB-74205C8F782D}"/>
          </ac:spMkLst>
        </pc:spChg>
        <pc:spChg chg="del">
          <ac:chgData name="Bojana" userId="95e66ffa-b580-4e18-8fb4-a5e3b87fe26a" providerId="ADAL" clId="{83266CED-1F1B-45E0-8928-7F0EB068ED90}" dt="2022-11-19T13:34:56.065" v="3881" actId="26606"/>
          <ac:spMkLst>
            <pc:docMk/>
            <pc:sldMk cId="1233278537" sldId="269"/>
            <ac:spMk id="25" creationId="{504B0465-3B07-49BF-BEA7-D81476246293}"/>
          </ac:spMkLst>
        </pc:spChg>
        <pc:spChg chg="del">
          <ac:chgData name="Bojana" userId="95e66ffa-b580-4e18-8fb4-a5e3b87fe26a" providerId="ADAL" clId="{83266CED-1F1B-45E0-8928-7F0EB068ED90}" dt="2022-11-19T13:34:56.065" v="3881" actId="26606"/>
          <ac:spMkLst>
            <pc:docMk/>
            <pc:sldMk cId="1233278537" sldId="269"/>
            <ac:spMk id="27" creationId="{49B7FFA5-14CB-4A4F-9BCC-CA3AA5D9D276}"/>
          </ac:spMkLst>
        </pc:spChg>
        <pc:spChg chg="del">
          <ac:chgData name="Bojana" userId="95e66ffa-b580-4e18-8fb4-a5e3b87fe26a" providerId="ADAL" clId="{83266CED-1F1B-45E0-8928-7F0EB068ED90}" dt="2022-11-19T13:34:56.065" v="3881" actId="26606"/>
          <ac:spMkLst>
            <pc:docMk/>
            <pc:sldMk cId="1233278537" sldId="269"/>
            <ac:spMk id="29" creationId="{04E48745-7512-4EC2-9E20-9092D12150CA}"/>
          </ac:spMkLst>
        </pc:spChg>
        <pc:spChg chg="add">
          <ac:chgData name="Bojana" userId="95e66ffa-b580-4e18-8fb4-a5e3b87fe26a" providerId="ADAL" clId="{83266CED-1F1B-45E0-8928-7F0EB068ED90}" dt="2022-11-19T13:34:56.065" v="3881" actId="26606"/>
          <ac:spMkLst>
            <pc:docMk/>
            <pc:sldMk cId="1233278537" sldId="269"/>
            <ac:spMk id="34" creationId="{47F26634-9FA8-4679-B619-B9DFA21E0D15}"/>
          </ac:spMkLst>
        </pc:spChg>
        <pc:grpChg chg="add">
          <ac:chgData name="Bojana" userId="95e66ffa-b580-4e18-8fb4-a5e3b87fe26a" providerId="ADAL" clId="{83266CED-1F1B-45E0-8928-7F0EB068ED90}" dt="2022-11-19T13:34:56.065" v="3881" actId="26606"/>
          <ac:grpSpMkLst>
            <pc:docMk/>
            <pc:sldMk cId="1233278537" sldId="269"/>
            <ac:grpSpMk id="36" creationId="{79456847-F660-4ED4-9541-E8AB51FCAF6F}"/>
          </ac:grpSpMkLst>
        </pc:grpChg>
        <pc:picChg chg="del">
          <ac:chgData name="Bojana" userId="95e66ffa-b580-4e18-8fb4-a5e3b87fe26a" providerId="ADAL" clId="{83266CED-1F1B-45E0-8928-7F0EB068ED90}" dt="2022-11-19T13:34:23.208" v="3876" actId="478"/>
          <ac:picMkLst>
            <pc:docMk/>
            <pc:sldMk cId="1233278537" sldId="269"/>
            <ac:picMk id="4" creationId="{9F8553A3-C8DB-4652-9E41-8C192311420D}"/>
          </ac:picMkLst>
        </pc:picChg>
        <pc:picChg chg="add mod">
          <ac:chgData name="Bojana" userId="95e66ffa-b580-4e18-8fb4-a5e3b87fe26a" providerId="ADAL" clId="{83266CED-1F1B-45E0-8928-7F0EB068ED90}" dt="2022-11-19T13:35:06.154" v="3883" actId="14100"/>
          <ac:picMkLst>
            <pc:docMk/>
            <pc:sldMk cId="1233278537" sldId="269"/>
            <ac:picMk id="11" creationId="{DB9A9882-9076-4B7D-9AEC-A8A45B4399B0}"/>
          </ac:picMkLst>
        </pc:picChg>
      </pc:sldChg>
      <pc:sldChg chg="addSp delSp modSp add mod delAnim modAnim">
        <pc:chgData name="Bojana" userId="95e66ffa-b580-4e18-8fb4-a5e3b87fe26a" providerId="ADAL" clId="{83266CED-1F1B-45E0-8928-7F0EB068ED90}" dt="2022-11-19T13:41:07.187" v="3951" actId="14100"/>
        <pc:sldMkLst>
          <pc:docMk/>
          <pc:sldMk cId="4010868085" sldId="270"/>
        </pc:sldMkLst>
        <pc:spChg chg="mod">
          <ac:chgData name="Bojana" userId="95e66ffa-b580-4e18-8fb4-a5e3b87fe26a" providerId="ADAL" clId="{83266CED-1F1B-45E0-8928-7F0EB068ED90}" dt="2022-11-19T13:40:43.253" v="3945" actId="404"/>
          <ac:spMkLst>
            <pc:docMk/>
            <pc:sldMk cId="4010868085" sldId="270"/>
            <ac:spMk id="3" creationId="{7E3D3CED-972A-4926-A9D8-18F69A88BD5C}"/>
          </ac:spMkLst>
        </pc:spChg>
        <pc:picChg chg="add mod">
          <ac:chgData name="Bojana" userId="95e66ffa-b580-4e18-8fb4-a5e3b87fe26a" providerId="ADAL" clId="{83266CED-1F1B-45E0-8928-7F0EB068ED90}" dt="2022-11-19T13:41:03.324" v="3950" actId="14100"/>
          <ac:picMkLst>
            <pc:docMk/>
            <pc:sldMk cId="4010868085" sldId="270"/>
            <ac:picMk id="9" creationId="{D1028628-2B65-46B1-8FBD-9C1D1DF30674}"/>
          </ac:picMkLst>
        </pc:picChg>
        <pc:picChg chg="add mod ord">
          <ac:chgData name="Bojana" userId="95e66ffa-b580-4e18-8fb4-a5e3b87fe26a" providerId="ADAL" clId="{83266CED-1F1B-45E0-8928-7F0EB068ED90}" dt="2022-11-19T13:41:07.187" v="3951" actId="14100"/>
          <ac:picMkLst>
            <pc:docMk/>
            <pc:sldMk cId="4010868085" sldId="270"/>
            <ac:picMk id="10" creationId="{A53D10E9-0B06-4DC8-B628-82BA461A1684}"/>
          </ac:picMkLst>
        </pc:picChg>
        <pc:picChg chg="del">
          <ac:chgData name="Bojana" userId="95e66ffa-b580-4e18-8fb4-a5e3b87fe26a" providerId="ADAL" clId="{83266CED-1F1B-45E0-8928-7F0EB068ED90}" dt="2022-11-19T13:39:41.155" v="3930" actId="478"/>
          <ac:picMkLst>
            <pc:docMk/>
            <pc:sldMk cId="4010868085" sldId="270"/>
            <ac:picMk id="11" creationId="{DB9A9882-9076-4B7D-9AEC-A8A45B4399B0}"/>
          </ac:picMkLst>
        </pc:picChg>
      </pc:sldChg>
      <pc:sldChg chg="addSp delSp modSp add mod ord delAnim modAnim">
        <pc:chgData name="Bojana" userId="95e66ffa-b580-4e18-8fb4-a5e3b87fe26a" providerId="ADAL" clId="{83266CED-1F1B-45E0-8928-7F0EB068ED90}" dt="2022-11-19T13:44:45.548" v="3979"/>
        <pc:sldMkLst>
          <pc:docMk/>
          <pc:sldMk cId="3680661261" sldId="271"/>
        </pc:sldMkLst>
        <pc:spChg chg="add del mod">
          <ac:chgData name="Bojana" userId="95e66ffa-b580-4e18-8fb4-a5e3b87fe26a" providerId="ADAL" clId="{83266CED-1F1B-45E0-8928-7F0EB068ED90}" dt="2022-11-19T13:44:07.675" v="3973" actId="27636"/>
          <ac:spMkLst>
            <pc:docMk/>
            <pc:sldMk cId="3680661261" sldId="271"/>
            <ac:spMk id="3" creationId="{7E3D3CED-972A-4926-A9D8-18F69A88BD5C}"/>
          </ac:spMkLst>
        </pc:spChg>
        <pc:spChg chg="add del mod">
          <ac:chgData name="Bojana" userId="95e66ffa-b580-4e18-8fb4-a5e3b87fe26a" providerId="ADAL" clId="{83266CED-1F1B-45E0-8928-7F0EB068ED90}" dt="2022-11-19T13:43:55.528" v="3970" actId="478"/>
          <ac:spMkLst>
            <pc:docMk/>
            <pc:sldMk cId="3680661261" sldId="271"/>
            <ac:spMk id="5" creationId="{C901B8AA-58EA-4806-B040-6F9A74A49EB7}"/>
          </ac:spMkLst>
        </pc:spChg>
        <pc:spChg chg="add del mod">
          <ac:chgData name="Bojana" userId="95e66ffa-b580-4e18-8fb4-a5e3b87fe26a" providerId="ADAL" clId="{83266CED-1F1B-45E0-8928-7F0EB068ED90}" dt="2022-11-19T13:44:11.102" v="3974" actId="478"/>
          <ac:spMkLst>
            <pc:docMk/>
            <pc:sldMk cId="3680661261" sldId="271"/>
            <ac:spMk id="12" creationId="{6E1F1CF7-F4C0-4A25-97C5-49A5E64F58D3}"/>
          </ac:spMkLst>
        </pc:spChg>
        <pc:picChg chg="del">
          <ac:chgData name="Bojana" userId="95e66ffa-b580-4e18-8fb4-a5e3b87fe26a" providerId="ADAL" clId="{83266CED-1F1B-45E0-8928-7F0EB068ED90}" dt="2022-11-19T13:43:05.453" v="3961" actId="478"/>
          <ac:picMkLst>
            <pc:docMk/>
            <pc:sldMk cId="3680661261" sldId="271"/>
            <ac:picMk id="9" creationId="{D1028628-2B65-46B1-8FBD-9C1D1DF30674}"/>
          </ac:picMkLst>
        </pc:picChg>
        <pc:picChg chg="del">
          <ac:chgData name="Bojana" userId="95e66ffa-b580-4e18-8fb4-a5e3b87fe26a" providerId="ADAL" clId="{83266CED-1F1B-45E0-8928-7F0EB068ED90}" dt="2022-11-19T13:43:06.521" v="3962" actId="478"/>
          <ac:picMkLst>
            <pc:docMk/>
            <pc:sldMk cId="3680661261" sldId="271"/>
            <ac:picMk id="10" creationId="{A53D10E9-0B06-4DC8-B628-82BA461A1684}"/>
          </ac:picMkLst>
        </pc:picChg>
        <pc:picChg chg="add mod">
          <ac:chgData name="Bojana" userId="95e66ffa-b580-4e18-8fb4-a5e3b87fe26a" providerId="ADAL" clId="{83266CED-1F1B-45E0-8928-7F0EB068ED90}" dt="2022-11-19T13:44:13.437" v="3975" actId="1076"/>
          <ac:picMkLst>
            <pc:docMk/>
            <pc:sldMk cId="3680661261" sldId="271"/>
            <ac:picMk id="11" creationId="{38BBEB7C-0635-472E-917F-1EFFD816B330}"/>
          </ac:picMkLst>
        </pc:picChg>
        <pc:picChg chg="add mod">
          <ac:chgData name="Bojana" userId="95e66ffa-b580-4e18-8fb4-a5e3b87fe26a" providerId="ADAL" clId="{83266CED-1F1B-45E0-8928-7F0EB068ED90}" dt="2022-11-19T13:44:15.165" v="3976" actId="1076"/>
          <ac:picMkLst>
            <pc:docMk/>
            <pc:sldMk cId="3680661261" sldId="271"/>
            <ac:picMk id="13" creationId="{8B0F7A31-54E3-4FBE-9C32-3F2F407424E3}"/>
          </ac:picMkLst>
        </pc:picChg>
      </pc:sldChg>
      <pc:sldChg chg="addSp delSp modSp add mod modAnim modNotesTx">
        <pc:chgData name="Bojana" userId="95e66ffa-b580-4e18-8fb4-a5e3b87fe26a" providerId="ADAL" clId="{83266CED-1F1B-45E0-8928-7F0EB068ED90}" dt="2022-11-19T14:26:34.397" v="5905" actId="113"/>
        <pc:sldMkLst>
          <pc:docMk/>
          <pc:sldMk cId="2283324852" sldId="272"/>
        </pc:sldMkLst>
        <pc:spChg chg="mod">
          <ac:chgData name="Bojana" userId="95e66ffa-b580-4e18-8fb4-a5e3b87fe26a" providerId="ADAL" clId="{83266CED-1F1B-45E0-8928-7F0EB068ED90}" dt="2022-11-19T14:26:34.397" v="5905" actId="113"/>
          <ac:spMkLst>
            <pc:docMk/>
            <pc:sldMk cId="2283324852" sldId="272"/>
            <ac:spMk id="3" creationId="{3889B0AE-61CD-485D-B856-70B1DB44FAA3}"/>
          </ac:spMkLst>
        </pc:spChg>
        <pc:picChg chg="del">
          <ac:chgData name="Bojana" userId="95e66ffa-b580-4e18-8fb4-a5e3b87fe26a" providerId="ADAL" clId="{83266CED-1F1B-45E0-8928-7F0EB068ED90}" dt="2022-11-19T14:08:18.241" v="4621" actId="478"/>
          <ac:picMkLst>
            <pc:docMk/>
            <pc:sldMk cId="2283324852" sldId="272"/>
            <ac:picMk id="4" creationId="{C5820843-95EC-4799-86B5-53EA1CFD63BE}"/>
          </ac:picMkLst>
        </pc:picChg>
        <pc:picChg chg="add mod">
          <ac:chgData name="Bojana" userId="95e66ffa-b580-4e18-8fb4-a5e3b87fe26a" providerId="ADAL" clId="{83266CED-1F1B-45E0-8928-7F0EB068ED90}" dt="2022-11-19T14:11:24.364" v="4905" actId="1076"/>
          <ac:picMkLst>
            <pc:docMk/>
            <pc:sldMk cId="2283324852" sldId="272"/>
            <ac:picMk id="5" creationId="{F7F2511E-BFC2-4C8B-9349-911D91B523FB}"/>
          </ac:picMkLst>
        </pc:picChg>
        <pc:picChg chg="del">
          <ac:chgData name="Bojana" userId="95e66ffa-b580-4e18-8fb4-a5e3b87fe26a" providerId="ADAL" clId="{83266CED-1F1B-45E0-8928-7F0EB068ED90}" dt="2022-11-19T14:08:18.241" v="4621" actId="478"/>
          <ac:picMkLst>
            <pc:docMk/>
            <pc:sldMk cId="2283324852" sldId="272"/>
            <ac:picMk id="6" creationId="{CF98F1BE-3093-4513-9CBC-3F9618808BE0}"/>
          </ac:picMkLst>
        </pc:picChg>
        <pc:picChg chg="del">
          <ac:chgData name="Bojana" userId="95e66ffa-b580-4e18-8fb4-a5e3b87fe26a" providerId="ADAL" clId="{83266CED-1F1B-45E0-8928-7F0EB068ED90}" dt="2022-11-19T14:08:19.405" v="4622" actId="478"/>
          <ac:picMkLst>
            <pc:docMk/>
            <pc:sldMk cId="2283324852" sldId="272"/>
            <ac:picMk id="1028" creationId="{5D9EB561-D34C-4D50-ADE3-362C15C72DAB}"/>
          </ac:picMkLst>
        </pc:picChg>
      </pc:sldChg>
      <pc:sldChg chg="addSp delSp modSp add mod modAnim">
        <pc:chgData name="Bojana" userId="95e66ffa-b580-4e18-8fb4-a5e3b87fe26a" providerId="ADAL" clId="{83266CED-1F1B-45E0-8928-7F0EB068ED90}" dt="2022-11-19T14:35:51.641" v="6012" actId="20577"/>
        <pc:sldMkLst>
          <pc:docMk/>
          <pc:sldMk cId="1876236292" sldId="273"/>
        </pc:sldMkLst>
        <pc:spChg chg="mod">
          <ac:chgData name="Bojana" userId="95e66ffa-b580-4e18-8fb4-a5e3b87fe26a" providerId="ADAL" clId="{83266CED-1F1B-45E0-8928-7F0EB068ED90}" dt="2022-11-19T14:17:45.636" v="5281" actId="26606"/>
          <ac:spMkLst>
            <pc:docMk/>
            <pc:sldMk cId="1876236292" sldId="273"/>
            <ac:spMk id="2" creationId="{9EED9DBC-19CB-4041-99CA-123580B1210D}"/>
          </ac:spMkLst>
        </pc:spChg>
        <pc:spChg chg="add del mod ord">
          <ac:chgData name="Bojana" userId="95e66ffa-b580-4e18-8fb4-a5e3b87fe26a" providerId="ADAL" clId="{83266CED-1F1B-45E0-8928-7F0EB068ED90}" dt="2022-11-19T14:35:51.641" v="6012" actId="20577"/>
          <ac:spMkLst>
            <pc:docMk/>
            <pc:sldMk cId="1876236292" sldId="273"/>
            <ac:spMk id="3" creationId="{3889B0AE-61CD-485D-B856-70B1DB44FAA3}"/>
          </ac:spMkLst>
        </pc:spChg>
        <pc:spChg chg="add del mod">
          <ac:chgData name="Bojana" userId="95e66ffa-b580-4e18-8fb4-a5e3b87fe26a" providerId="ADAL" clId="{83266CED-1F1B-45E0-8928-7F0EB068ED90}" dt="2022-11-19T14:21:56.760" v="5631" actId="478"/>
          <ac:spMkLst>
            <pc:docMk/>
            <pc:sldMk cId="1876236292" sldId="273"/>
            <ac:spMk id="4" creationId="{403E502A-6EDF-4F1E-8EB8-F6DDAAE00605}"/>
          </ac:spMkLst>
        </pc:spChg>
        <pc:spChg chg="add del">
          <ac:chgData name="Bojana" userId="95e66ffa-b580-4e18-8fb4-a5e3b87fe26a" providerId="ADAL" clId="{83266CED-1F1B-45E0-8928-7F0EB068ED90}" dt="2022-11-19T14:17:45.636" v="5281" actId="26606"/>
          <ac:spMkLst>
            <pc:docMk/>
            <pc:sldMk cId="1876236292" sldId="273"/>
            <ac:spMk id="1033" creationId="{E0B05A67-6FBB-4D1D-84D5-693D41FF8BDE}"/>
          </ac:spMkLst>
        </pc:spChg>
        <pc:spChg chg="add del">
          <ac:chgData name="Bojana" userId="95e66ffa-b580-4e18-8fb4-a5e3b87fe26a" providerId="ADAL" clId="{83266CED-1F1B-45E0-8928-7F0EB068ED90}" dt="2022-11-19T14:17:45.588" v="5280" actId="26606"/>
          <ac:spMkLst>
            <pc:docMk/>
            <pc:sldMk cId="1876236292" sldId="273"/>
            <ac:spMk id="2055" creationId="{A0202727-54F2-4F63-818F-99119BA2134F}"/>
          </ac:spMkLst>
        </pc:spChg>
        <pc:spChg chg="add del">
          <ac:chgData name="Bojana" userId="95e66ffa-b580-4e18-8fb4-a5e3b87fe26a" providerId="ADAL" clId="{83266CED-1F1B-45E0-8928-7F0EB068ED90}" dt="2022-11-19T14:24:18.052" v="5671" actId="26606"/>
          <ac:spMkLst>
            <pc:docMk/>
            <pc:sldMk cId="1876236292" sldId="273"/>
            <ac:spMk id="2061" creationId="{7A9FF011-88A5-4B89-AD4A-E08820CEE4E8}"/>
          </ac:spMkLst>
        </pc:spChg>
        <pc:spChg chg="add del">
          <ac:chgData name="Bojana" userId="95e66ffa-b580-4e18-8fb4-a5e3b87fe26a" providerId="ADAL" clId="{83266CED-1F1B-45E0-8928-7F0EB068ED90}" dt="2022-11-19T14:24:18.052" v="5671" actId="26606"/>
          <ac:spMkLst>
            <pc:docMk/>
            <pc:sldMk cId="1876236292" sldId="273"/>
            <ac:spMk id="2069" creationId="{3C70C9C1-4C26-457E-A529-B8091CAC170C}"/>
          </ac:spMkLst>
        </pc:spChg>
        <pc:grpChg chg="add del">
          <ac:chgData name="Bojana" userId="95e66ffa-b580-4e18-8fb4-a5e3b87fe26a" providerId="ADAL" clId="{83266CED-1F1B-45E0-8928-7F0EB068ED90}" dt="2022-11-19T14:17:45.636" v="5281" actId="26606"/>
          <ac:grpSpMkLst>
            <pc:docMk/>
            <pc:sldMk cId="1876236292" sldId="273"/>
            <ac:grpSpMk id="1035" creationId="{AE6B8C2F-81DD-4A20-B4FE-3C4C96466F0B}"/>
          </ac:grpSpMkLst>
        </pc:grpChg>
        <pc:grpChg chg="add del">
          <ac:chgData name="Bojana" userId="95e66ffa-b580-4e18-8fb4-a5e3b87fe26a" providerId="ADAL" clId="{83266CED-1F1B-45E0-8928-7F0EB068ED90}" dt="2022-11-19T14:17:45.588" v="5280" actId="26606"/>
          <ac:grpSpMkLst>
            <pc:docMk/>
            <pc:sldMk cId="1876236292" sldId="273"/>
            <ac:grpSpMk id="2057" creationId="{B7A73C12-F0BE-4AA8-845B-8CE5359D6F73}"/>
          </ac:grpSpMkLst>
        </pc:grpChg>
        <pc:grpChg chg="add del">
          <ac:chgData name="Bojana" userId="95e66ffa-b580-4e18-8fb4-a5e3b87fe26a" providerId="ADAL" clId="{83266CED-1F1B-45E0-8928-7F0EB068ED90}" dt="2022-11-19T14:24:18.052" v="5671" actId="26606"/>
          <ac:grpSpMkLst>
            <pc:docMk/>
            <pc:sldMk cId="1876236292" sldId="273"/>
            <ac:grpSpMk id="2062" creationId="{6BAEAFFD-C82E-4805-8EFA-403C6D826E75}"/>
          </ac:grpSpMkLst>
        </pc:grpChg>
        <pc:grpChg chg="add del">
          <ac:chgData name="Bojana" userId="95e66ffa-b580-4e18-8fb4-a5e3b87fe26a" providerId="ADAL" clId="{83266CED-1F1B-45E0-8928-7F0EB068ED90}" dt="2022-11-19T14:24:18.052" v="5671" actId="26606"/>
          <ac:grpSpMkLst>
            <pc:docMk/>
            <pc:sldMk cId="1876236292" sldId="273"/>
            <ac:grpSpMk id="2071" creationId="{099FE2EA-9E5E-4C8E-A341-C1D5842A205E}"/>
          </ac:grpSpMkLst>
        </pc:grpChg>
        <pc:picChg chg="del">
          <ac:chgData name="Bojana" userId="95e66ffa-b580-4e18-8fb4-a5e3b87fe26a" providerId="ADAL" clId="{83266CED-1F1B-45E0-8928-7F0EB068ED90}" dt="2022-11-19T14:16:31.152" v="5276" actId="478"/>
          <ac:picMkLst>
            <pc:docMk/>
            <pc:sldMk cId="1876236292" sldId="273"/>
            <ac:picMk id="5" creationId="{F7F2511E-BFC2-4C8B-9349-911D91B523FB}"/>
          </ac:picMkLst>
        </pc:picChg>
        <pc:picChg chg="add mod ord">
          <ac:chgData name="Bojana" userId="95e66ffa-b580-4e18-8fb4-a5e3b87fe26a" providerId="ADAL" clId="{83266CED-1F1B-45E0-8928-7F0EB068ED90}" dt="2022-11-19T14:24:22.261" v="5674" actId="1076"/>
          <ac:picMkLst>
            <pc:docMk/>
            <pc:sldMk cId="1876236292" sldId="273"/>
            <ac:picMk id="2050" creationId="{08A4914A-3BF7-4305-B91A-8449D99AC859}"/>
          </ac:picMkLst>
        </pc:picChg>
        <pc:picChg chg="add del">
          <ac:chgData name="Bojana" userId="95e66ffa-b580-4e18-8fb4-a5e3b87fe26a" providerId="ADAL" clId="{83266CED-1F1B-45E0-8928-7F0EB068ED90}" dt="2022-11-19T14:24:17.513" v="5667" actId="478"/>
          <ac:picMkLst>
            <pc:docMk/>
            <pc:sldMk cId="1876236292" sldId="273"/>
            <ac:picMk id="2052" creationId="{3542A615-23E6-4E62-9691-B8A38511FA80}"/>
          </ac:picMkLst>
        </pc:picChg>
        <pc:picChg chg="add del">
          <ac:chgData name="Bojana" userId="95e66ffa-b580-4e18-8fb4-a5e3b87fe26a" providerId="ADAL" clId="{83266CED-1F1B-45E0-8928-7F0EB068ED90}" dt="2022-11-19T14:24:18.042" v="5670" actId="478"/>
          <ac:picMkLst>
            <pc:docMk/>
            <pc:sldMk cId="1876236292" sldId="273"/>
            <ac:picMk id="2054" creationId="{718B8AFF-1F28-446B-A03A-B774E6560527}"/>
          </ac:picMkLst>
        </pc:picChg>
        <pc:picChg chg="add del mod">
          <ac:chgData name="Bojana" userId="95e66ffa-b580-4e18-8fb4-a5e3b87fe26a" providerId="ADAL" clId="{83266CED-1F1B-45E0-8928-7F0EB068ED90}" dt="2022-11-19T14:24:21.423" v="5673" actId="1076"/>
          <ac:picMkLst>
            <pc:docMk/>
            <pc:sldMk cId="1876236292" sldId="273"/>
            <ac:picMk id="2056" creationId="{3ADAB7BC-D20E-4788-8E48-283A358E102A}"/>
          </ac:picMkLst>
        </pc:picChg>
      </pc:sldChg>
      <pc:sldChg chg="modSp add mod modAnim">
        <pc:chgData name="Bojana" userId="95e66ffa-b580-4e18-8fb4-a5e3b87fe26a" providerId="ADAL" clId="{83266CED-1F1B-45E0-8928-7F0EB068ED90}" dt="2022-11-19T14:26:27.189" v="5904"/>
        <pc:sldMkLst>
          <pc:docMk/>
          <pc:sldMk cId="2868184460" sldId="274"/>
        </pc:sldMkLst>
        <pc:spChg chg="mod">
          <ac:chgData name="Bojana" userId="95e66ffa-b580-4e18-8fb4-a5e3b87fe26a" providerId="ADAL" clId="{83266CED-1F1B-45E0-8928-7F0EB068ED90}" dt="2022-11-19T14:26:18.584" v="5903" actId="20577"/>
          <ac:spMkLst>
            <pc:docMk/>
            <pc:sldMk cId="2868184460" sldId="274"/>
            <ac:spMk id="3" creationId="{3889B0AE-61CD-485D-B856-70B1DB44FAA3}"/>
          </ac:spMkLst>
        </pc:spChg>
      </pc:sldChg>
      <pc:sldChg chg="addSp delSp modSp new mod modClrScheme chgLayout">
        <pc:chgData name="Bojana" userId="95e66ffa-b580-4e18-8fb4-a5e3b87fe26a" providerId="ADAL" clId="{83266CED-1F1B-45E0-8928-7F0EB068ED90}" dt="2022-11-24T06:15:17.640" v="6203" actId="1076"/>
        <pc:sldMkLst>
          <pc:docMk/>
          <pc:sldMk cId="759515429" sldId="275"/>
        </pc:sldMkLst>
        <pc:spChg chg="del mod ord">
          <ac:chgData name="Bojana" userId="95e66ffa-b580-4e18-8fb4-a5e3b87fe26a" providerId="ADAL" clId="{83266CED-1F1B-45E0-8928-7F0EB068ED90}" dt="2022-11-19T14:27:24.578" v="5908" actId="700"/>
          <ac:spMkLst>
            <pc:docMk/>
            <pc:sldMk cId="759515429" sldId="275"/>
            <ac:spMk id="2" creationId="{9649A286-F134-49B2-BBAD-91CF88525BD3}"/>
          </ac:spMkLst>
        </pc:spChg>
        <pc:spChg chg="del mod ord">
          <ac:chgData name="Bojana" userId="95e66ffa-b580-4e18-8fb4-a5e3b87fe26a" providerId="ADAL" clId="{83266CED-1F1B-45E0-8928-7F0EB068ED90}" dt="2022-11-19T14:27:24.578" v="5908" actId="700"/>
          <ac:spMkLst>
            <pc:docMk/>
            <pc:sldMk cId="759515429" sldId="275"/>
            <ac:spMk id="3" creationId="{FBB7566C-00BE-4F23-BC06-F1F36DE3D17F}"/>
          </ac:spMkLst>
        </pc:spChg>
        <pc:spChg chg="add mod ord">
          <ac:chgData name="Bojana" userId="95e66ffa-b580-4e18-8fb4-a5e3b87fe26a" providerId="ADAL" clId="{83266CED-1F1B-45E0-8928-7F0EB068ED90}" dt="2022-11-19T14:27:32.540" v="5929" actId="122"/>
          <ac:spMkLst>
            <pc:docMk/>
            <pc:sldMk cId="759515429" sldId="275"/>
            <ac:spMk id="4" creationId="{3A6A7E76-BCBF-4C72-83A8-861076E8885D}"/>
          </ac:spMkLst>
        </pc:spChg>
        <pc:spChg chg="add mod ord">
          <ac:chgData name="Bojana" userId="95e66ffa-b580-4e18-8fb4-a5e3b87fe26a" providerId="ADAL" clId="{83266CED-1F1B-45E0-8928-7F0EB068ED90}" dt="2022-11-19T14:28:05.535" v="5972"/>
          <ac:spMkLst>
            <pc:docMk/>
            <pc:sldMk cId="759515429" sldId="275"/>
            <ac:spMk id="5" creationId="{53C3FE2D-D27B-480C-A267-E9E73D7306E5}"/>
          </ac:spMkLst>
        </pc:spChg>
        <pc:spChg chg="add mod">
          <ac:chgData name="Bojana" userId="95e66ffa-b580-4e18-8fb4-a5e3b87fe26a" providerId="ADAL" clId="{83266CED-1F1B-45E0-8928-7F0EB068ED90}" dt="2022-11-24T06:15:17.640" v="6203" actId="1076"/>
          <ac:spMkLst>
            <pc:docMk/>
            <pc:sldMk cId="759515429" sldId="275"/>
            <ac:spMk id="6" creationId="{E853CA01-F2DC-43E7-B7E4-31962B61255C}"/>
          </ac:spMkLst>
        </pc:spChg>
      </pc:sldChg>
      <pc:sldMasterChg chg="add del addSldLayout delSldLayout">
        <pc:chgData name="Bojana" userId="95e66ffa-b580-4e18-8fb4-a5e3b87fe26a" providerId="ADAL" clId="{83266CED-1F1B-45E0-8928-7F0EB068ED90}" dt="2022-11-19T11:38:24.882" v="39" actId="26606"/>
        <pc:sldMasterMkLst>
          <pc:docMk/>
          <pc:sldMasterMk cId="1757252633" sldId="2147483648"/>
        </pc:sldMasterMkLst>
        <pc:sldLayoutChg chg="add del">
          <pc:chgData name="Bojana" userId="95e66ffa-b580-4e18-8fb4-a5e3b87fe26a" providerId="ADAL" clId="{83266CED-1F1B-45E0-8928-7F0EB068ED90}" dt="2022-11-19T11:38:24.882" v="39" actId="26606"/>
          <pc:sldLayoutMkLst>
            <pc:docMk/>
            <pc:sldMasterMk cId="1757252633" sldId="2147483648"/>
            <pc:sldLayoutMk cId="3568956249" sldId="2147483649"/>
          </pc:sldLayoutMkLst>
        </pc:sldLayoutChg>
        <pc:sldLayoutChg chg="add del">
          <pc:chgData name="Bojana" userId="95e66ffa-b580-4e18-8fb4-a5e3b87fe26a" providerId="ADAL" clId="{83266CED-1F1B-45E0-8928-7F0EB068ED90}" dt="2022-11-19T11:38:24.882" v="39" actId="26606"/>
          <pc:sldLayoutMkLst>
            <pc:docMk/>
            <pc:sldMasterMk cId="1757252633" sldId="2147483648"/>
            <pc:sldLayoutMk cId="881426406" sldId="2147483650"/>
          </pc:sldLayoutMkLst>
        </pc:sldLayoutChg>
        <pc:sldLayoutChg chg="add del">
          <pc:chgData name="Bojana" userId="95e66ffa-b580-4e18-8fb4-a5e3b87fe26a" providerId="ADAL" clId="{83266CED-1F1B-45E0-8928-7F0EB068ED90}" dt="2022-11-19T11:38:24.882" v="39" actId="26606"/>
          <pc:sldLayoutMkLst>
            <pc:docMk/>
            <pc:sldMasterMk cId="1757252633" sldId="2147483648"/>
            <pc:sldLayoutMk cId="452775886" sldId="2147483651"/>
          </pc:sldLayoutMkLst>
        </pc:sldLayoutChg>
        <pc:sldLayoutChg chg="add del">
          <pc:chgData name="Bojana" userId="95e66ffa-b580-4e18-8fb4-a5e3b87fe26a" providerId="ADAL" clId="{83266CED-1F1B-45E0-8928-7F0EB068ED90}" dt="2022-11-19T11:38:24.882" v="39" actId="26606"/>
          <pc:sldLayoutMkLst>
            <pc:docMk/>
            <pc:sldMasterMk cId="1757252633" sldId="2147483648"/>
            <pc:sldLayoutMk cId="1809027322" sldId="2147483652"/>
          </pc:sldLayoutMkLst>
        </pc:sldLayoutChg>
        <pc:sldLayoutChg chg="add del">
          <pc:chgData name="Bojana" userId="95e66ffa-b580-4e18-8fb4-a5e3b87fe26a" providerId="ADAL" clId="{83266CED-1F1B-45E0-8928-7F0EB068ED90}" dt="2022-11-19T11:38:24.882" v="39" actId="26606"/>
          <pc:sldLayoutMkLst>
            <pc:docMk/>
            <pc:sldMasterMk cId="1757252633" sldId="2147483648"/>
            <pc:sldLayoutMk cId="2650450737" sldId="2147483653"/>
          </pc:sldLayoutMkLst>
        </pc:sldLayoutChg>
        <pc:sldLayoutChg chg="add del">
          <pc:chgData name="Bojana" userId="95e66ffa-b580-4e18-8fb4-a5e3b87fe26a" providerId="ADAL" clId="{83266CED-1F1B-45E0-8928-7F0EB068ED90}" dt="2022-11-19T11:38:24.882" v="39" actId="26606"/>
          <pc:sldLayoutMkLst>
            <pc:docMk/>
            <pc:sldMasterMk cId="1757252633" sldId="2147483648"/>
            <pc:sldLayoutMk cId="3230509444" sldId="2147483654"/>
          </pc:sldLayoutMkLst>
        </pc:sldLayoutChg>
        <pc:sldLayoutChg chg="add del">
          <pc:chgData name="Bojana" userId="95e66ffa-b580-4e18-8fb4-a5e3b87fe26a" providerId="ADAL" clId="{83266CED-1F1B-45E0-8928-7F0EB068ED90}" dt="2022-11-19T11:38:24.882" v="39" actId="26606"/>
          <pc:sldLayoutMkLst>
            <pc:docMk/>
            <pc:sldMasterMk cId="1757252633" sldId="2147483648"/>
            <pc:sldLayoutMk cId="1735503370" sldId="2147483655"/>
          </pc:sldLayoutMkLst>
        </pc:sldLayoutChg>
        <pc:sldLayoutChg chg="add del">
          <pc:chgData name="Bojana" userId="95e66ffa-b580-4e18-8fb4-a5e3b87fe26a" providerId="ADAL" clId="{83266CED-1F1B-45E0-8928-7F0EB068ED90}" dt="2022-11-19T11:38:24.882" v="39" actId="26606"/>
          <pc:sldLayoutMkLst>
            <pc:docMk/>
            <pc:sldMasterMk cId="1757252633" sldId="2147483648"/>
            <pc:sldLayoutMk cId="2536336449" sldId="2147483656"/>
          </pc:sldLayoutMkLst>
        </pc:sldLayoutChg>
        <pc:sldLayoutChg chg="add del">
          <pc:chgData name="Bojana" userId="95e66ffa-b580-4e18-8fb4-a5e3b87fe26a" providerId="ADAL" clId="{83266CED-1F1B-45E0-8928-7F0EB068ED90}" dt="2022-11-19T11:38:24.882" v="39" actId="26606"/>
          <pc:sldLayoutMkLst>
            <pc:docMk/>
            <pc:sldMasterMk cId="1757252633" sldId="2147483648"/>
            <pc:sldLayoutMk cId="389811715" sldId="2147483657"/>
          </pc:sldLayoutMkLst>
        </pc:sldLayoutChg>
        <pc:sldLayoutChg chg="add del">
          <pc:chgData name="Bojana" userId="95e66ffa-b580-4e18-8fb4-a5e3b87fe26a" providerId="ADAL" clId="{83266CED-1F1B-45E0-8928-7F0EB068ED90}" dt="2022-11-19T11:38:24.882" v="39" actId="26606"/>
          <pc:sldLayoutMkLst>
            <pc:docMk/>
            <pc:sldMasterMk cId="1757252633" sldId="2147483648"/>
            <pc:sldLayoutMk cId="3361002513" sldId="2147483658"/>
          </pc:sldLayoutMkLst>
        </pc:sldLayoutChg>
        <pc:sldLayoutChg chg="add del">
          <pc:chgData name="Bojana" userId="95e66ffa-b580-4e18-8fb4-a5e3b87fe26a" providerId="ADAL" clId="{83266CED-1F1B-45E0-8928-7F0EB068ED90}" dt="2022-11-19T11:38:24.882" v="39" actId="26606"/>
          <pc:sldLayoutMkLst>
            <pc:docMk/>
            <pc:sldMasterMk cId="1757252633" sldId="2147483648"/>
            <pc:sldLayoutMk cId="1321629026" sldId="2147483659"/>
          </pc:sldLayoutMkLst>
        </pc:sldLayoutChg>
      </pc:sldMasterChg>
      <pc:sldMasterChg chg="add del addSldLayout delSldLayout">
        <pc:chgData name="Bojana" userId="95e66ffa-b580-4e18-8fb4-a5e3b87fe26a" providerId="ADAL" clId="{83266CED-1F1B-45E0-8928-7F0EB068ED90}" dt="2022-11-19T11:38:24.882" v="39" actId="26606"/>
        <pc:sldMasterMkLst>
          <pc:docMk/>
          <pc:sldMasterMk cId="2811287283" sldId="2147483686"/>
        </pc:sldMasterMkLst>
        <pc:sldLayoutChg chg="add del">
          <pc:chgData name="Bojana" userId="95e66ffa-b580-4e18-8fb4-a5e3b87fe26a" providerId="ADAL" clId="{83266CED-1F1B-45E0-8928-7F0EB068ED90}" dt="2022-11-19T11:38:24.882" v="39" actId="26606"/>
          <pc:sldLayoutMkLst>
            <pc:docMk/>
            <pc:sldMasterMk cId="2811287283" sldId="2147483686"/>
            <pc:sldLayoutMk cId="4117252953" sldId="2147483675"/>
          </pc:sldLayoutMkLst>
        </pc:sldLayoutChg>
        <pc:sldLayoutChg chg="add del">
          <pc:chgData name="Bojana" userId="95e66ffa-b580-4e18-8fb4-a5e3b87fe26a" providerId="ADAL" clId="{83266CED-1F1B-45E0-8928-7F0EB068ED90}" dt="2022-11-19T11:38:24.882" v="39" actId="26606"/>
          <pc:sldLayoutMkLst>
            <pc:docMk/>
            <pc:sldMasterMk cId="2811287283" sldId="2147483686"/>
            <pc:sldLayoutMk cId="209359887" sldId="2147483676"/>
          </pc:sldLayoutMkLst>
        </pc:sldLayoutChg>
        <pc:sldLayoutChg chg="add del">
          <pc:chgData name="Bojana" userId="95e66ffa-b580-4e18-8fb4-a5e3b87fe26a" providerId="ADAL" clId="{83266CED-1F1B-45E0-8928-7F0EB068ED90}" dt="2022-11-19T11:38:24.882" v="39" actId="26606"/>
          <pc:sldLayoutMkLst>
            <pc:docMk/>
            <pc:sldMasterMk cId="2811287283" sldId="2147483686"/>
            <pc:sldLayoutMk cId="1076134626" sldId="2147483677"/>
          </pc:sldLayoutMkLst>
        </pc:sldLayoutChg>
        <pc:sldLayoutChg chg="add del">
          <pc:chgData name="Bojana" userId="95e66ffa-b580-4e18-8fb4-a5e3b87fe26a" providerId="ADAL" clId="{83266CED-1F1B-45E0-8928-7F0EB068ED90}" dt="2022-11-19T11:38:24.882" v="39" actId="26606"/>
          <pc:sldLayoutMkLst>
            <pc:docMk/>
            <pc:sldMasterMk cId="2811287283" sldId="2147483686"/>
            <pc:sldLayoutMk cId="1943216710" sldId="2147483678"/>
          </pc:sldLayoutMkLst>
        </pc:sldLayoutChg>
        <pc:sldLayoutChg chg="add del">
          <pc:chgData name="Bojana" userId="95e66ffa-b580-4e18-8fb4-a5e3b87fe26a" providerId="ADAL" clId="{83266CED-1F1B-45E0-8928-7F0EB068ED90}" dt="2022-11-19T11:38:24.882" v="39" actId="26606"/>
          <pc:sldLayoutMkLst>
            <pc:docMk/>
            <pc:sldMasterMk cId="2811287283" sldId="2147483686"/>
            <pc:sldLayoutMk cId="1218444426" sldId="2147483679"/>
          </pc:sldLayoutMkLst>
        </pc:sldLayoutChg>
        <pc:sldLayoutChg chg="add del">
          <pc:chgData name="Bojana" userId="95e66ffa-b580-4e18-8fb4-a5e3b87fe26a" providerId="ADAL" clId="{83266CED-1F1B-45E0-8928-7F0EB068ED90}" dt="2022-11-19T11:38:24.882" v="39" actId="26606"/>
          <pc:sldLayoutMkLst>
            <pc:docMk/>
            <pc:sldMasterMk cId="2811287283" sldId="2147483686"/>
            <pc:sldLayoutMk cId="100522754" sldId="2147483680"/>
          </pc:sldLayoutMkLst>
        </pc:sldLayoutChg>
        <pc:sldLayoutChg chg="add del">
          <pc:chgData name="Bojana" userId="95e66ffa-b580-4e18-8fb4-a5e3b87fe26a" providerId="ADAL" clId="{83266CED-1F1B-45E0-8928-7F0EB068ED90}" dt="2022-11-19T11:38:24.882" v="39" actId="26606"/>
          <pc:sldLayoutMkLst>
            <pc:docMk/>
            <pc:sldMasterMk cId="2811287283" sldId="2147483686"/>
            <pc:sldLayoutMk cId="2756808011" sldId="2147483681"/>
          </pc:sldLayoutMkLst>
        </pc:sldLayoutChg>
        <pc:sldLayoutChg chg="add del">
          <pc:chgData name="Bojana" userId="95e66ffa-b580-4e18-8fb4-a5e3b87fe26a" providerId="ADAL" clId="{83266CED-1F1B-45E0-8928-7F0EB068ED90}" dt="2022-11-19T11:38:24.882" v="39" actId="26606"/>
          <pc:sldLayoutMkLst>
            <pc:docMk/>
            <pc:sldMasterMk cId="2811287283" sldId="2147483686"/>
            <pc:sldLayoutMk cId="2471425753" sldId="2147483682"/>
          </pc:sldLayoutMkLst>
        </pc:sldLayoutChg>
        <pc:sldLayoutChg chg="add del">
          <pc:chgData name="Bojana" userId="95e66ffa-b580-4e18-8fb4-a5e3b87fe26a" providerId="ADAL" clId="{83266CED-1F1B-45E0-8928-7F0EB068ED90}" dt="2022-11-19T11:38:24.882" v="39" actId="26606"/>
          <pc:sldLayoutMkLst>
            <pc:docMk/>
            <pc:sldMasterMk cId="2811287283" sldId="2147483686"/>
            <pc:sldLayoutMk cId="3894861395" sldId="2147483683"/>
          </pc:sldLayoutMkLst>
        </pc:sldLayoutChg>
        <pc:sldLayoutChg chg="add del">
          <pc:chgData name="Bojana" userId="95e66ffa-b580-4e18-8fb4-a5e3b87fe26a" providerId="ADAL" clId="{83266CED-1F1B-45E0-8928-7F0EB068ED90}" dt="2022-11-19T11:38:24.882" v="39" actId="26606"/>
          <pc:sldLayoutMkLst>
            <pc:docMk/>
            <pc:sldMasterMk cId="2811287283" sldId="2147483686"/>
            <pc:sldLayoutMk cId="1850187113" sldId="2147483684"/>
          </pc:sldLayoutMkLst>
        </pc:sldLayoutChg>
        <pc:sldLayoutChg chg="add del">
          <pc:chgData name="Bojana" userId="95e66ffa-b580-4e18-8fb4-a5e3b87fe26a" providerId="ADAL" clId="{83266CED-1F1B-45E0-8928-7F0EB068ED90}" dt="2022-11-19T11:38:24.882" v="39" actId="26606"/>
          <pc:sldLayoutMkLst>
            <pc:docMk/>
            <pc:sldMasterMk cId="2811287283" sldId="2147483686"/>
            <pc:sldLayoutMk cId="2980010451" sldId="2147483685"/>
          </pc:sldLayoutMkLst>
        </pc:sldLayoutChg>
      </pc:sldMasterChg>
      <pc:sldMasterChg chg="add del addSldLayout delSldLayout">
        <pc:chgData name="Bojana" userId="95e66ffa-b580-4e18-8fb4-a5e3b87fe26a" providerId="ADAL" clId="{83266CED-1F1B-45E0-8928-7F0EB068ED90}" dt="2022-11-19T11:34:25.365" v="3" actId="26606"/>
        <pc:sldMasterMkLst>
          <pc:docMk/>
          <pc:sldMasterMk cId="4274742548" sldId="2147483686"/>
        </pc:sldMasterMkLst>
        <pc:sldLayoutChg chg="add del">
          <pc:chgData name="Bojana" userId="95e66ffa-b580-4e18-8fb4-a5e3b87fe26a" providerId="ADAL" clId="{83266CED-1F1B-45E0-8928-7F0EB068ED90}" dt="2022-11-19T11:34:25.365" v="3" actId="26606"/>
          <pc:sldLayoutMkLst>
            <pc:docMk/>
            <pc:sldMasterMk cId="4274742548" sldId="2147483686"/>
            <pc:sldLayoutMk cId="202984028" sldId="2147483675"/>
          </pc:sldLayoutMkLst>
        </pc:sldLayoutChg>
        <pc:sldLayoutChg chg="add del">
          <pc:chgData name="Bojana" userId="95e66ffa-b580-4e18-8fb4-a5e3b87fe26a" providerId="ADAL" clId="{83266CED-1F1B-45E0-8928-7F0EB068ED90}" dt="2022-11-19T11:34:25.365" v="3" actId="26606"/>
          <pc:sldLayoutMkLst>
            <pc:docMk/>
            <pc:sldMasterMk cId="4274742548" sldId="2147483686"/>
            <pc:sldLayoutMk cId="77684970" sldId="2147483676"/>
          </pc:sldLayoutMkLst>
        </pc:sldLayoutChg>
        <pc:sldLayoutChg chg="add del">
          <pc:chgData name="Bojana" userId="95e66ffa-b580-4e18-8fb4-a5e3b87fe26a" providerId="ADAL" clId="{83266CED-1F1B-45E0-8928-7F0EB068ED90}" dt="2022-11-19T11:34:25.365" v="3" actId="26606"/>
          <pc:sldLayoutMkLst>
            <pc:docMk/>
            <pc:sldMasterMk cId="4274742548" sldId="2147483686"/>
            <pc:sldLayoutMk cId="1174707764" sldId="2147483677"/>
          </pc:sldLayoutMkLst>
        </pc:sldLayoutChg>
        <pc:sldLayoutChg chg="add del">
          <pc:chgData name="Bojana" userId="95e66ffa-b580-4e18-8fb4-a5e3b87fe26a" providerId="ADAL" clId="{83266CED-1F1B-45E0-8928-7F0EB068ED90}" dt="2022-11-19T11:34:25.365" v="3" actId="26606"/>
          <pc:sldLayoutMkLst>
            <pc:docMk/>
            <pc:sldMasterMk cId="4274742548" sldId="2147483686"/>
            <pc:sldLayoutMk cId="2755287622" sldId="2147483678"/>
          </pc:sldLayoutMkLst>
        </pc:sldLayoutChg>
        <pc:sldLayoutChg chg="add del">
          <pc:chgData name="Bojana" userId="95e66ffa-b580-4e18-8fb4-a5e3b87fe26a" providerId="ADAL" clId="{83266CED-1F1B-45E0-8928-7F0EB068ED90}" dt="2022-11-19T11:34:25.365" v="3" actId="26606"/>
          <pc:sldLayoutMkLst>
            <pc:docMk/>
            <pc:sldMasterMk cId="4274742548" sldId="2147483686"/>
            <pc:sldLayoutMk cId="3870146212" sldId="2147483679"/>
          </pc:sldLayoutMkLst>
        </pc:sldLayoutChg>
        <pc:sldLayoutChg chg="add del">
          <pc:chgData name="Bojana" userId="95e66ffa-b580-4e18-8fb4-a5e3b87fe26a" providerId="ADAL" clId="{83266CED-1F1B-45E0-8928-7F0EB068ED90}" dt="2022-11-19T11:34:25.365" v="3" actId="26606"/>
          <pc:sldLayoutMkLst>
            <pc:docMk/>
            <pc:sldMasterMk cId="4274742548" sldId="2147483686"/>
            <pc:sldLayoutMk cId="2328402131" sldId="2147483680"/>
          </pc:sldLayoutMkLst>
        </pc:sldLayoutChg>
        <pc:sldLayoutChg chg="add del">
          <pc:chgData name="Bojana" userId="95e66ffa-b580-4e18-8fb4-a5e3b87fe26a" providerId="ADAL" clId="{83266CED-1F1B-45E0-8928-7F0EB068ED90}" dt="2022-11-19T11:34:25.365" v="3" actId="26606"/>
          <pc:sldLayoutMkLst>
            <pc:docMk/>
            <pc:sldMasterMk cId="4274742548" sldId="2147483686"/>
            <pc:sldLayoutMk cId="856252421" sldId="2147483681"/>
          </pc:sldLayoutMkLst>
        </pc:sldLayoutChg>
        <pc:sldLayoutChg chg="add del">
          <pc:chgData name="Bojana" userId="95e66ffa-b580-4e18-8fb4-a5e3b87fe26a" providerId="ADAL" clId="{83266CED-1F1B-45E0-8928-7F0EB068ED90}" dt="2022-11-19T11:34:25.365" v="3" actId="26606"/>
          <pc:sldLayoutMkLst>
            <pc:docMk/>
            <pc:sldMasterMk cId="4274742548" sldId="2147483686"/>
            <pc:sldLayoutMk cId="616856441" sldId="2147483682"/>
          </pc:sldLayoutMkLst>
        </pc:sldLayoutChg>
        <pc:sldLayoutChg chg="add del">
          <pc:chgData name="Bojana" userId="95e66ffa-b580-4e18-8fb4-a5e3b87fe26a" providerId="ADAL" clId="{83266CED-1F1B-45E0-8928-7F0EB068ED90}" dt="2022-11-19T11:34:25.365" v="3" actId="26606"/>
          <pc:sldLayoutMkLst>
            <pc:docMk/>
            <pc:sldMasterMk cId="4274742548" sldId="2147483686"/>
            <pc:sldLayoutMk cId="1431673880" sldId="2147483683"/>
          </pc:sldLayoutMkLst>
        </pc:sldLayoutChg>
        <pc:sldLayoutChg chg="add del">
          <pc:chgData name="Bojana" userId="95e66ffa-b580-4e18-8fb4-a5e3b87fe26a" providerId="ADAL" clId="{83266CED-1F1B-45E0-8928-7F0EB068ED90}" dt="2022-11-19T11:34:25.365" v="3" actId="26606"/>
          <pc:sldLayoutMkLst>
            <pc:docMk/>
            <pc:sldMasterMk cId="4274742548" sldId="2147483686"/>
            <pc:sldLayoutMk cId="2104631174" sldId="2147483684"/>
          </pc:sldLayoutMkLst>
        </pc:sldLayoutChg>
        <pc:sldLayoutChg chg="add del">
          <pc:chgData name="Bojana" userId="95e66ffa-b580-4e18-8fb4-a5e3b87fe26a" providerId="ADAL" clId="{83266CED-1F1B-45E0-8928-7F0EB068ED90}" dt="2022-11-19T11:34:25.365" v="3" actId="26606"/>
          <pc:sldLayoutMkLst>
            <pc:docMk/>
            <pc:sldMasterMk cId="4274742548" sldId="2147483686"/>
            <pc:sldLayoutMk cId="3411501027" sldId="2147483685"/>
          </pc:sldLayoutMkLst>
        </pc:sldLayoutChg>
      </pc:sldMasterChg>
      <pc:sldMasterChg chg="add del addSldLayout delSldLayout">
        <pc:chgData name="Bojana" userId="95e66ffa-b580-4e18-8fb4-a5e3b87fe26a" providerId="ADAL" clId="{83266CED-1F1B-45E0-8928-7F0EB068ED90}" dt="2022-11-19T11:36:17.190" v="22" actId="26606"/>
        <pc:sldMasterMkLst>
          <pc:docMk/>
          <pc:sldMasterMk cId="1852122981" sldId="2147483699"/>
        </pc:sldMasterMkLst>
        <pc:sldLayoutChg chg="add del">
          <pc:chgData name="Bojana" userId="95e66ffa-b580-4e18-8fb4-a5e3b87fe26a" providerId="ADAL" clId="{83266CED-1F1B-45E0-8928-7F0EB068ED90}" dt="2022-11-19T11:36:17.190" v="22" actId="26606"/>
          <pc:sldLayoutMkLst>
            <pc:docMk/>
            <pc:sldMasterMk cId="1852122981" sldId="2147483699"/>
            <pc:sldLayoutMk cId="3532890976" sldId="2147483688"/>
          </pc:sldLayoutMkLst>
        </pc:sldLayoutChg>
        <pc:sldLayoutChg chg="add del">
          <pc:chgData name="Bojana" userId="95e66ffa-b580-4e18-8fb4-a5e3b87fe26a" providerId="ADAL" clId="{83266CED-1F1B-45E0-8928-7F0EB068ED90}" dt="2022-11-19T11:36:17.190" v="22" actId="26606"/>
          <pc:sldLayoutMkLst>
            <pc:docMk/>
            <pc:sldMasterMk cId="1852122981" sldId="2147483699"/>
            <pc:sldLayoutMk cId="1788262048" sldId="2147483689"/>
          </pc:sldLayoutMkLst>
        </pc:sldLayoutChg>
        <pc:sldLayoutChg chg="add del">
          <pc:chgData name="Bojana" userId="95e66ffa-b580-4e18-8fb4-a5e3b87fe26a" providerId="ADAL" clId="{83266CED-1F1B-45E0-8928-7F0EB068ED90}" dt="2022-11-19T11:36:17.190" v="22" actId="26606"/>
          <pc:sldLayoutMkLst>
            <pc:docMk/>
            <pc:sldMasterMk cId="1852122981" sldId="2147483699"/>
            <pc:sldLayoutMk cId="1206223076" sldId="2147483690"/>
          </pc:sldLayoutMkLst>
        </pc:sldLayoutChg>
        <pc:sldLayoutChg chg="add del">
          <pc:chgData name="Bojana" userId="95e66ffa-b580-4e18-8fb4-a5e3b87fe26a" providerId="ADAL" clId="{83266CED-1F1B-45E0-8928-7F0EB068ED90}" dt="2022-11-19T11:36:17.190" v="22" actId="26606"/>
          <pc:sldLayoutMkLst>
            <pc:docMk/>
            <pc:sldMasterMk cId="1852122981" sldId="2147483699"/>
            <pc:sldLayoutMk cId="3816065716" sldId="2147483691"/>
          </pc:sldLayoutMkLst>
        </pc:sldLayoutChg>
        <pc:sldLayoutChg chg="add del">
          <pc:chgData name="Bojana" userId="95e66ffa-b580-4e18-8fb4-a5e3b87fe26a" providerId="ADAL" clId="{83266CED-1F1B-45E0-8928-7F0EB068ED90}" dt="2022-11-19T11:36:17.190" v="22" actId="26606"/>
          <pc:sldLayoutMkLst>
            <pc:docMk/>
            <pc:sldMasterMk cId="1852122981" sldId="2147483699"/>
            <pc:sldLayoutMk cId="3480521310" sldId="2147483692"/>
          </pc:sldLayoutMkLst>
        </pc:sldLayoutChg>
        <pc:sldLayoutChg chg="add del">
          <pc:chgData name="Bojana" userId="95e66ffa-b580-4e18-8fb4-a5e3b87fe26a" providerId="ADAL" clId="{83266CED-1F1B-45E0-8928-7F0EB068ED90}" dt="2022-11-19T11:36:17.190" v="22" actId="26606"/>
          <pc:sldLayoutMkLst>
            <pc:docMk/>
            <pc:sldMasterMk cId="1852122981" sldId="2147483699"/>
            <pc:sldLayoutMk cId="3016046942" sldId="2147483693"/>
          </pc:sldLayoutMkLst>
        </pc:sldLayoutChg>
        <pc:sldLayoutChg chg="add del">
          <pc:chgData name="Bojana" userId="95e66ffa-b580-4e18-8fb4-a5e3b87fe26a" providerId="ADAL" clId="{83266CED-1F1B-45E0-8928-7F0EB068ED90}" dt="2022-11-19T11:36:17.190" v="22" actId="26606"/>
          <pc:sldLayoutMkLst>
            <pc:docMk/>
            <pc:sldMasterMk cId="1852122981" sldId="2147483699"/>
            <pc:sldLayoutMk cId="416816915" sldId="2147483694"/>
          </pc:sldLayoutMkLst>
        </pc:sldLayoutChg>
        <pc:sldLayoutChg chg="add del">
          <pc:chgData name="Bojana" userId="95e66ffa-b580-4e18-8fb4-a5e3b87fe26a" providerId="ADAL" clId="{83266CED-1F1B-45E0-8928-7F0EB068ED90}" dt="2022-11-19T11:36:17.190" v="22" actId="26606"/>
          <pc:sldLayoutMkLst>
            <pc:docMk/>
            <pc:sldMasterMk cId="1852122981" sldId="2147483699"/>
            <pc:sldLayoutMk cId="1408624572" sldId="2147483695"/>
          </pc:sldLayoutMkLst>
        </pc:sldLayoutChg>
        <pc:sldLayoutChg chg="add del">
          <pc:chgData name="Bojana" userId="95e66ffa-b580-4e18-8fb4-a5e3b87fe26a" providerId="ADAL" clId="{83266CED-1F1B-45E0-8928-7F0EB068ED90}" dt="2022-11-19T11:36:17.190" v="22" actId="26606"/>
          <pc:sldLayoutMkLst>
            <pc:docMk/>
            <pc:sldMasterMk cId="1852122981" sldId="2147483699"/>
            <pc:sldLayoutMk cId="1284912129" sldId="2147483696"/>
          </pc:sldLayoutMkLst>
        </pc:sldLayoutChg>
        <pc:sldLayoutChg chg="add del">
          <pc:chgData name="Bojana" userId="95e66ffa-b580-4e18-8fb4-a5e3b87fe26a" providerId="ADAL" clId="{83266CED-1F1B-45E0-8928-7F0EB068ED90}" dt="2022-11-19T11:36:17.190" v="22" actId="26606"/>
          <pc:sldLayoutMkLst>
            <pc:docMk/>
            <pc:sldMasterMk cId="1852122981" sldId="2147483699"/>
            <pc:sldLayoutMk cId="26882187" sldId="2147483697"/>
          </pc:sldLayoutMkLst>
        </pc:sldLayoutChg>
        <pc:sldLayoutChg chg="add del">
          <pc:chgData name="Bojana" userId="95e66ffa-b580-4e18-8fb4-a5e3b87fe26a" providerId="ADAL" clId="{83266CED-1F1B-45E0-8928-7F0EB068ED90}" dt="2022-11-19T11:36:17.190" v="22" actId="26606"/>
          <pc:sldLayoutMkLst>
            <pc:docMk/>
            <pc:sldMasterMk cId="1852122981" sldId="2147483699"/>
            <pc:sldLayoutMk cId="3248997801" sldId="2147483698"/>
          </pc:sldLayoutMkLst>
        </pc:sldLayoutChg>
      </pc:sldMasterChg>
      <pc:sldMasterChg chg="add del addSldLayout delSldLayout">
        <pc:chgData name="Bojana" userId="95e66ffa-b580-4e18-8fb4-a5e3b87fe26a" providerId="ADAL" clId="{83266CED-1F1B-45E0-8928-7F0EB068ED90}" dt="2022-11-19T11:35:36.985" v="9" actId="26606"/>
        <pc:sldMasterMkLst>
          <pc:docMk/>
          <pc:sldMasterMk cId="3534155548" sldId="2147483699"/>
        </pc:sldMasterMkLst>
        <pc:sldLayoutChg chg="add del">
          <pc:chgData name="Bojana" userId="95e66ffa-b580-4e18-8fb4-a5e3b87fe26a" providerId="ADAL" clId="{83266CED-1F1B-45E0-8928-7F0EB068ED90}" dt="2022-11-19T11:35:36.985" v="9" actId="26606"/>
          <pc:sldLayoutMkLst>
            <pc:docMk/>
            <pc:sldMasterMk cId="3534155548" sldId="2147483699"/>
            <pc:sldLayoutMk cId="2129209340" sldId="2147483688"/>
          </pc:sldLayoutMkLst>
        </pc:sldLayoutChg>
        <pc:sldLayoutChg chg="add del">
          <pc:chgData name="Bojana" userId="95e66ffa-b580-4e18-8fb4-a5e3b87fe26a" providerId="ADAL" clId="{83266CED-1F1B-45E0-8928-7F0EB068ED90}" dt="2022-11-19T11:35:36.985" v="9" actId="26606"/>
          <pc:sldLayoutMkLst>
            <pc:docMk/>
            <pc:sldMasterMk cId="3534155548" sldId="2147483699"/>
            <pc:sldLayoutMk cId="4256136119" sldId="2147483689"/>
          </pc:sldLayoutMkLst>
        </pc:sldLayoutChg>
        <pc:sldLayoutChg chg="add del">
          <pc:chgData name="Bojana" userId="95e66ffa-b580-4e18-8fb4-a5e3b87fe26a" providerId="ADAL" clId="{83266CED-1F1B-45E0-8928-7F0EB068ED90}" dt="2022-11-19T11:35:36.985" v="9" actId="26606"/>
          <pc:sldLayoutMkLst>
            <pc:docMk/>
            <pc:sldMasterMk cId="3534155548" sldId="2147483699"/>
            <pc:sldLayoutMk cId="2959006134" sldId="2147483690"/>
          </pc:sldLayoutMkLst>
        </pc:sldLayoutChg>
        <pc:sldLayoutChg chg="add del">
          <pc:chgData name="Bojana" userId="95e66ffa-b580-4e18-8fb4-a5e3b87fe26a" providerId="ADAL" clId="{83266CED-1F1B-45E0-8928-7F0EB068ED90}" dt="2022-11-19T11:35:36.985" v="9" actId="26606"/>
          <pc:sldLayoutMkLst>
            <pc:docMk/>
            <pc:sldMasterMk cId="3534155548" sldId="2147483699"/>
            <pc:sldLayoutMk cId="463776153" sldId="2147483691"/>
          </pc:sldLayoutMkLst>
        </pc:sldLayoutChg>
        <pc:sldLayoutChg chg="add del">
          <pc:chgData name="Bojana" userId="95e66ffa-b580-4e18-8fb4-a5e3b87fe26a" providerId="ADAL" clId="{83266CED-1F1B-45E0-8928-7F0EB068ED90}" dt="2022-11-19T11:35:36.985" v="9" actId="26606"/>
          <pc:sldLayoutMkLst>
            <pc:docMk/>
            <pc:sldMasterMk cId="3534155548" sldId="2147483699"/>
            <pc:sldLayoutMk cId="682431449" sldId="2147483692"/>
          </pc:sldLayoutMkLst>
        </pc:sldLayoutChg>
        <pc:sldLayoutChg chg="add del">
          <pc:chgData name="Bojana" userId="95e66ffa-b580-4e18-8fb4-a5e3b87fe26a" providerId="ADAL" clId="{83266CED-1F1B-45E0-8928-7F0EB068ED90}" dt="2022-11-19T11:35:36.985" v="9" actId="26606"/>
          <pc:sldLayoutMkLst>
            <pc:docMk/>
            <pc:sldMasterMk cId="3534155548" sldId="2147483699"/>
            <pc:sldLayoutMk cId="1691877379" sldId="2147483693"/>
          </pc:sldLayoutMkLst>
        </pc:sldLayoutChg>
        <pc:sldLayoutChg chg="add del">
          <pc:chgData name="Bojana" userId="95e66ffa-b580-4e18-8fb4-a5e3b87fe26a" providerId="ADAL" clId="{83266CED-1F1B-45E0-8928-7F0EB068ED90}" dt="2022-11-19T11:35:36.985" v="9" actId="26606"/>
          <pc:sldLayoutMkLst>
            <pc:docMk/>
            <pc:sldMasterMk cId="3534155548" sldId="2147483699"/>
            <pc:sldLayoutMk cId="3507540191" sldId="2147483694"/>
          </pc:sldLayoutMkLst>
        </pc:sldLayoutChg>
        <pc:sldLayoutChg chg="add del">
          <pc:chgData name="Bojana" userId="95e66ffa-b580-4e18-8fb4-a5e3b87fe26a" providerId="ADAL" clId="{83266CED-1F1B-45E0-8928-7F0EB068ED90}" dt="2022-11-19T11:35:36.985" v="9" actId="26606"/>
          <pc:sldLayoutMkLst>
            <pc:docMk/>
            <pc:sldMasterMk cId="3534155548" sldId="2147483699"/>
            <pc:sldLayoutMk cId="684112655" sldId="2147483695"/>
          </pc:sldLayoutMkLst>
        </pc:sldLayoutChg>
        <pc:sldLayoutChg chg="add del">
          <pc:chgData name="Bojana" userId="95e66ffa-b580-4e18-8fb4-a5e3b87fe26a" providerId="ADAL" clId="{83266CED-1F1B-45E0-8928-7F0EB068ED90}" dt="2022-11-19T11:35:36.985" v="9" actId="26606"/>
          <pc:sldLayoutMkLst>
            <pc:docMk/>
            <pc:sldMasterMk cId="3534155548" sldId="2147483699"/>
            <pc:sldLayoutMk cId="1856130401" sldId="2147483696"/>
          </pc:sldLayoutMkLst>
        </pc:sldLayoutChg>
        <pc:sldLayoutChg chg="add del">
          <pc:chgData name="Bojana" userId="95e66ffa-b580-4e18-8fb4-a5e3b87fe26a" providerId="ADAL" clId="{83266CED-1F1B-45E0-8928-7F0EB068ED90}" dt="2022-11-19T11:35:36.985" v="9" actId="26606"/>
          <pc:sldLayoutMkLst>
            <pc:docMk/>
            <pc:sldMasterMk cId="3534155548" sldId="2147483699"/>
            <pc:sldLayoutMk cId="1971569022" sldId="2147483697"/>
          </pc:sldLayoutMkLst>
        </pc:sldLayoutChg>
        <pc:sldLayoutChg chg="add del">
          <pc:chgData name="Bojana" userId="95e66ffa-b580-4e18-8fb4-a5e3b87fe26a" providerId="ADAL" clId="{83266CED-1F1B-45E0-8928-7F0EB068ED90}" dt="2022-11-19T11:35:36.985" v="9" actId="26606"/>
          <pc:sldLayoutMkLst>
            <pc:docMk/>
            <pc:sldMasterMk cId="3534155548" sldId="2147483699"/>
            <pc:sldLayoutMk cId="2917287390" sldId="2147483698"/>
          </pc:sldLayoutMkLst>
        </pc:sldLayoutChg>
      </pc:sldMasterChg>
      <pc:sldMasterChg chg="add del addSldLayout delSldLayout">
        <pc:chgData name="Bojana" userId="95e66ffa-b580-4e18-8fb4-a5e3b87fe26a" providerId="ADAL" clId="{83266CED-1F1B-45E0-8928-7F0EB068ED90}" dt="2022-11-19T11:37:39.626" v="35" actId="26606"/>
        <pc:sldMasterMkLst>
          <pc:docMk/>
          <pc:sldMasterMk cId="4258293148" sldId="2147483699"/>
        </pc:sldMasterMkLst>
        <pc:sldLayoutChg chg="add del">
          <pc:chgData name="Bojana" userId="95e66ffa-b580-4e18-8fb4-a5e3b87fe26a" providerId="ADAL" clId="{83266CED-1F1B-45E0-8928-7F0EB068ED90}" dt="2022-11-19T11:37:39.626" v="35" actId="26606"/>
          <pc:sldLayoutMkLst>
            <pc:docMk/>
            <pc:sldMasterMk cId="4258293148" sldId="2147483699"/>
            <pc:sldLayoutMk cId="2046505230" sldId="2147483688"/>
          </pc:sldLayoutMkLst>
        </pc:sldLayoutChg>
        <pc:sldLayoutChg chg="add del">
          <pc:chgData name="Bojana" userId="95e66ffa-b580-4e18-8fb4-a5e3b87fe26a" providerId="ADAL" clId="{83266CED-1F1B-45E0-8928-7F0EB068ED90}" dt="2022-11-19T11:37:39.626" v="35" actId="26606"/>
          <pc:sldLayoutMkLst>
            <pc:docMk/>
            <pc:sldMasterMk cId="4258293148" sldId="2147483699"/>
            <pc:sldLayoutMk cId="4237278551" sldId="2147483689"/>
          </pc:sldLayoutMkLst>
        </pc:sldLayoutChg>
        <pc:sldLayoutChg chg="add del">
          <pc:chgData name="Bojana" userId="95e66ffa-b580-4e18-8fb4-a5e3b87fe26a" providerId="ADAL" clId="{83266CED-1F1B-45E0-8928-7F0EB068ED90}" dt="2022-11-19T11:37:39.626" v="35" actId="26606"/>
          <pc:sldLayoutMkLst>
            <pc:docMk/>
            <pc:sldMasterMk cId="4258293148" sldId="2147483699"/>
            <pc:sldLayoutMk cId="851787916" sldId="2147483690"/>
          </pc:sldLayoutMkLst>
        </pc:sldLayoutChg>
        <pc:sldLayoutChg chg="add del">
          <pc:chgData name="Bojana" userId="95e66ffa-b580-4e18-8fb4-a5e3b87fe26a" providerId="ADAL" clId="{83266CED-1F1B-45E0-8928-7F0EB068ED90}" dt="2022-11-19T11:37:39.626" v="35" actId="26606"/>
          <pc:sldLayoutMkLst>
            <pc:docMk/>
            <pc:sldMasterMk cId="4258293148" sldId="2147483699"/>
            <pc:sldLayoutMk cId="2449151086" sldId="2147483691"/>
          </pc:sldLayoutMkLst>
        </pc:sldLayoutChg>
        <pc:sldLayoutChg chg="add del">
          <pc:chgData name="Bojana" userId="95e66ffa-b580-4e18-8fb4-a5e3b87fe26a" providerId="ADAL" clId="{83266CED-1F1B-45E0-8928-7F0EB068ED90}" dt="2022-11-19T11:37:39.626" v="35" actId="26606"/>
          <pc:sldLayoutMkLst>
            <pc:docMk/>
            <pc:sldMasterMk cId="4258293148" sldId="2147483699"/>
            <pc:sldLayoutMk cId="3515501809" sldId="2147483692"/>
          </pc:sldLayoutMkLst>
        </pc:sldLayoutChg>
        <pc:sldLayoutChg chg="add del">
          <pc:chgData name="Bojana" userId="95e66ffa-b580-4e18-8fb4-a5e3b87fe26a" providerId="ADAL" clId="{83266CED-1F1B-45E0-8928-7F0EB068ED90}" dt="2022-11-19T11:37:39.626" v="35" actId="26606"/>
          <pc:sldLayoutMkLst>
            <pc:docMk/>
            <pc:sldMasterMk cId="4258293148" sldId="2147483699"/>
            <pc:sldLayoutMk cId="3851861554" sldId="2147483693"/>
          </pc:sldLayoutMkLst>
        </pc:sldLayoutChg>
        <pc:sldLayoutChg chg="add del">
          <pc:chgData name="Bojana" userId="95e66ffa-b580-4e18-8fb4-a5e3b87fe26a" providerId="ADAL" clId="{83266CED-1F1B-45E0-8928-7F0EB068ED90}" dt="2022-11-19T11:37:39.626" v="35" actId="26606"/>
          <pc:sldLayoutMkLst>
            <pc:docMk/>
            <pc:sldMasterMk cId="4258293148" sldId="2147483699"/>
            <pc:sldLayoutMk cId="2294760090" sldId="2147483694"/>
          </pc:sldLayoutMkLst>
        </pc:sldLayoutChg>
        <pc:sldLayoutChg chg="add del">
          <pc:chgData name="Bojana" userId="95e66ffa-b580-4e18-8fb4-a5e3b87fe26a" providerId="ADAL" clId="{83266CED-1F1B-45E0-8928-7F0EB068ED90}" dt="2022-11-19T11:37:39.626" v="35" actId="26606"/>
          <pc:sldLayoutMkLst>
            <pc:docMk/>
            <pc:sldMasterMk cId="4258293148" sldId="2147483699"/>
            <pc:sldLayoutMk cId="2292814385" sldId="2147483695"/>
          </pc:sldLayoutMkLst>
        </pc:sldLayoutChg>
        <pc:sldLayoutChg chg="add del">
          <pc:chgData name="Bojana" userId="95e66ffa-b580-4e18-8fb4-a5e3b87fe26a" providerId="ADAL" clId="{83266CED-1F1B-45E0-8928-7F0EB068ED90}" dt="2022-11-19T11:37:39.626" v="35" actId="26606"/>
          <pc:sldLayoutMkLst>
            <pc:docMk/>
            <pc:sldMasterMk cId="4258293148" sldId="2147483699"/>
            <pc:sldLayoutMk cId="3793854806" sldId="2147483696"/>
          </pc:sldLayoutMkLst>
        </pc:sldLayoutChg>
        <pc:sldLayoutChg chg="add del">
          <pc:chgData name="Bojana" userId="95e66ffa-b580-4e18-8fb4-a5e3b87fe26a" providerId="ADAL" clId="{83266CED-1F1B-45E0-8928-7F0EB068ED90}" dt="2022-11-19T11:37:39.626" v="35" actId="26606"/>
          <pc:sldLayoutMkLst>
            <pc:docMk/>
            <pc:sldMasterMk cId="4258293148" sldId="2147483699"/>
            <pc:sldLayoutMk cId="3193549771" sldId="2147483697"/>
          </pc:sldLayoutMkLst>
        </pc:sldLayoutChg>
        <pc:sldLayoutChg chg="add del">
          <pc:chgData name="Bojana" userId="95e66ffa-b580-4e18-8fb4-a5e3b87fe26a" providerId="ADAL" clId="{83266CED-1F1B-45E0-8928-7F0EB068ED90}" dt="2022-11-19T11:37:39.626" v="35" actId="26606"/>
          <pc:sldLayoutMkLst>
            <pc:docMk/>
            <pc:sldMasterMk cId="4258293148" sldId="2147483699"/>
            <pc:sldLayoutMk cId="2739070756" sldId="2147483698"/>
          </pc:sldLayoutMkLst>
        </pc:sldLayoutChg>
      </pc:sldMasterChg>
      <pc:sldMasterChg chg="add del addSldLayout delSldLayout">
        <pc:chgData name="Bojana" userId="95e66ffa-b580-4e18-8fb4-a5e3b87fe26a" providerId="ADAL" clId="{83266CED-1F1B-45E0-8928-7F0EB068ED90}" dt="2022-11-19T11:37:11.669" v="31" actId="26606"/>
        <pc:sldMasterMkLst>
          <pc:docMk/>
          <pc:sldMasterMk cId="1637414457" sldId="2147483712"/>
        </pc:sldMasterMkLst>
        <pc:sldLayoutChg chg="add del">
          <pc:chgData name="Bojana" userId="95e66ffa-b580-4e18-8fb4-a5e3b87fe26a" providerId="ADAL" clId="{83266CED-1F1B-45E0-8928-7F0EB068ED90}" dt="2022-11-19T11:37:11.669" v="31" actId="26606"/>
          <pc:sldLayoutMkLst>
            <pc:docMk/>
            <pc:sldMasterMk cId="1637414457" sldId="2147483712"/>
            <pc:sldLayoutMk cId="2572862738" sldId="2147483701"/>
          </pc:sldLayoutMkLst>
        </pc:sldLayoutChg>
        <pc:sldLayoutChg chg="add del">
          <pc:chgData name="Bojana" userId="95e66ffa-b580-4e18-8fb4-a5e3b87fe26a" providerId="ADAL" clId="{83266CED-1F1B-45E0-8928-7F0EB068ED90}" dt="2022-11-19T11:37:11.669" v="31" actId="26606"/>
          <pc:sldLayoutMkLst>
            <pc:docMk/>
            <pc:sldMasterMk cId="1637414457" sldId="2147483712"/>
            <pc:sldLayoutMk cId="685777095" sldId="2147483702"/>
          </pc:sldLayoutMkLst>
        </pc:sldLayoutChg>
        <pc:sldLayoutChg chg="add del">
          <pc:chgData name="Bojana" userId="95e66ffa-b580-4e18-8fb4-a5e3b87fe26a" providerId="ADAL" clId="{83266CED-1F1B-45E0-8928-7F0EB068ED90}" dt="2022-11-19T11:37:11.669" v="31" actId="26606"/>
          <pc:sldLayoutMkLst>
            <pc:docMk/>
            <pc:sldMasterMk cId="1637414457" sldId="2147483712"/>
            <pc:sldLayoutMk cId="4223355963" sldId="2147483703"/>
          </pc:sldLayoutMkLst>
        </pc:sldLayoutChg>
        <pc:sldLayoutChg chg="add del">
          <pc:chgData name="Bojana" userId="95e66ffa-b580-4e18-8fb4-a5e3b87fe26a" providerId="ADAL" clId="{83266CED-1F1B-45E0-8928-7F0EB068ED90}" dt="2022-11-19T11:37:11.669" v="31" actId="26606"/>
          <pc:sldLayoutMkLst>
            <pc:docMk/>
            <pc:sldMasterMk cId="1637414457" sldId="2147483712"/>
            <pc:sldLayoutMk cId="4160821673" sldId="2147483704"/>
          </pc:sldLayoutMkLst>
        </pc:sldLayoutChg>
        <pc:sldLayoutChg chg="add del">
          <pc:chgData name="Bojana" userId="95e66ffa-b580-4e18-8fb4-a5e3b87fe26a" providerId="ADAL" clId="{83266CED-1F1B-45E0-8928-7F0EB068ED90}" dt="2022-11-19T11:37:11.669" v="31" actId="26606"/>
          <pc:sldLayoutMkLst>
            <pc:docMk/>
            <pc:sldMasterMk cId="1637414457" sldId="2147483712"/>
            <pc:sldLayoutMk cId="2117692524" sldId="2147483705"/>
          </pc:sldLayoutMkLst>
        </pc:sldLayoutChg>
        <pc:sldLayoutChg chg="add del">
          <pc:chgData name="Bojana" userId="95e66ffa-b580-4e18-8fb4-a5e3b87fe26a" providerId="ADAL" clId="{83266CED-1F1B-45E0-8928-7F0EB068ED90}" dt="2022-11-19T11:37:11.669" v="31" actId="26606"/>
          <pc:sldLayoutMkLst>
            <pc:docMk/>
            <pc:sldMasterMk cId="1637414457" sldId="2147483712"/>
            <pc:sldLayoutMk cId="2692557099" sldId="2147483706"/>
          </pc:sldLayoutMkLst>
        </pc:sldLayoutChg>
        <pc:sldLayoutChg chg="add del">
          <pc:chgData name="Bojana" userId="95e66ffa-b580-4e18-8fb4-a5e3b87fe26a" providerId="ADAL" clId="{83266CED-1F1B-45E0-8928-7F0EB068ED90}" dt="2022-11-19T11:37:11.669" v="31" actId="26606"/>
          <pc:sldLayoutMkLst>
            <pc:docMk/>
            <pc:sldMasterMk cId="1637414457" sldId="2147483712"/>
            <pc:sldLayoutMk cId="4263397519" sldId="2147483707"/>
          </pc:sldLayoutMkLst>
        </pc:sldLayoutChg>
        <pc:sldLayoutChg chg="add del">
          <pc:chgData name="Bojana" userId="95e66ffa-b580-4e18-8fb4-a5e3b87fe26a" providerId="ADAL" clId="{83266CED-1F1B-45E0-8928-7F0EB068ED90}" dt="2022-11-19T11:37:11.669" v="31" actId="26606"/>
          <pc:sldLayoutMkLst>
            <pc:docMk/>
            <pc:sldMasterMk cId="1637414457" sldId="2147483712"/>
            <pc:sldLayoutMk cId="2278502248" sldId="2147483708"/>
          </pc:sldLayoutMkLst>
        </pc:sldLayoutChg>
        <pc:sldLayoutChg chg="add del">
          <pc:chgData name="Bojana" userId="95e66ffa-b580-4e18-8fb4-a5e3b87fe26a" providerId="ADAL" clId="{83266CED-1F1B-45E0-8928-7F0EB068ED90}" dt="2022-11-19T11:37:11.669" v="31" actId="26606"/>
          <pc:sldLayoutMkLst>
            <pc:docMk/>
            <pc:sldMasterMk cId="1637414457" sldId="2147483712"/>
            <pc:sldLayoutMk cId="4250420224" sldId="2147483709"/>
          </pc:sldLayoutMkLst>
        </pc:sldLayoutChg>
        <pc:sldLayoutChg chg="add del">
          <pc:chgData name="Bojana" userId="95e66ffa-b580-4e18-8fb4-a5e3b87fe26a" providerId="ADAL" clId="{83266CED-1F1B-45E0-8928-7F0EB068ED90}" dt="2022-11-19T11:37:11.669" v="31" actId="26606"/>
          <pc:sldLayoutMkLst>
            <pc:docMk/>
            <pc:sldMasterMk cId="1637414457" sldId="2147483712"/>
            <pc:sldLayoutMk cId="276246009" sldId="2147483710"/>
          </pc:sldLayoutMkLst>
        </pc:sldLayoutChg>
        <pc:sldLayoutChg chg="add del">
          <pc:chgData name="Bojana" userId="95e66ffa-b580-4e18-8fb4-a5e3b87fe26a" providerId="ADAL" clId="{83266CED-1F1B-45E0-8928-7F0EB068ED90}" dt="2022-11-19T11:37:11.669" v="31" actId="26606"/>
          <pc:sldLayoutMkLst>
            <pc:docMk/>
            <pc:sldMasterMk cId="1637414457" sldId="2147483712"/>
            <pc:sldLayoutMk cId="2401209216" sldId="2147483711"/>
          </pc:sldLayoutMkLst>
        </pc:sldLayoutChg>
      </pc:sldMasterChg>
      <pc:sldMasterChg chg="add del addSldLayout delSldLayout">
        <pc:chgData name="Bojana" userId="95e66ffa-b580-4e18-8fb4-a5e3b87fe26a" providerId="ADAL" clId="{83266CED-1F1B-45E0-8928-7F0EB068ED90}" dt="2022-11-19T11:35:56.505" v="11" actId="26606"/>
        <pc:sldMasterMkLst>
          <pc:docMk/>
          <pc:sldMasterMk cId="1402624001" sldId="2147483731"/>
        </pc:sldMasterMkLst>
        <pc:sldLayoutChg chg="add del">
          <pc:chgData name="Bojana" userId="95e66ffa-b580-4e18-8fb4-a5e3b87fe26a" providerId="ADAL" clId="{83266CED-1F1B-45E0-8928-7F0EB068ED90}" dt="2022-11-19T11:35:56.505" v="11" actId="26606"/>
          <pc:sldLayoutMkLst>
            <pc:docMk/>
            <pc:sldMasterMk cId="1402624001" sldId="2147483731"/>
            <pc:sldLayoutMk cId="180829477" sldId="2147483714"/>
          </pc:sldLayoutMkLst>
        </pc:sldLayoutChg>
        <pc:sldLayoutChg chg="add del">
          <pc:chgData name="Bojana" userId="95e66ffa-b580-4e18-8fb4-a5e3b87fe26a" providerId="ADAL" clId="{83266CED-1F1B-45E0-8928-7F0EB068ED90}" dt="2022-11-19T11:35:56.505" v="11" actId="26606"/>
          <pc:sldLayoutMkLst>
            <pc:docMk/>
            <pc:sldMasterMk cId="1402624001" sldId="2147483731"/>
            <pc:sldLayoutMk cId="4012587495" sldId="2147483715"/>
          </pc:sldLayoutMkLst>
        </pc:sldLayoutChg>
        <pc:sldLayoutChg chg="add del">
          <pc:chgData name="Bojana" userId="95e66ffa-b580-4e18-8fb4-a5e3b87fe26a" providerId="ADAL" clId="{83266CED-1F1B-45E0-8928-7F0EB068ED90}" dt="2022-11-19T11:35:56.505" v="11" actId="26606"/>
          <pc:sldLayoutMkLst>
            <pc:docMk/>
            <pc:sldMasterMk cId="1402624001" sldId="2147483731"/>
            <pc:sldLayoutMk cId="3891707118" sldId="2147483716"/>
          </pc:sldLayoutMkLst>
        </pc:sldLayoutChg>
        <pc:sldLayoutChg chg="add del">
          <pc:chgData name="Bojana" userId="95e66ffa-b580-4e18-8fb4-a5e3b87fe26a" providerId="ADAL" clId="{83266CED-1F1B-45E0-8928-7F0EB068ED90}" dt="2022-11-19T11:35:56.505" v="11" actId="26606"/>
          <pc:sldLayoutMkLst>
            <pc:docMk/>
            <pc:sldMasterMk cId="1402624001" sldId="2147483731"/>
            <pc:sldLayoutMk cId="1593931020" sldId="2147483717"/>
          </pc:sldLayoutMkLst>
        </pc:sldLayoutChg>
        <pc:sldLayoutChg chg="add del">
          <pc:chgData name="Bojana" userId="95e66ffa-b580-4e18-8fb4-a5e3b87fe26a" providerId="ADAL" clId="{83266CED-1F1B-45E0-8928-7F0EB068ED90}" dt="2022-11-19T11:35:56.505" v="11" actId="26606"/>
          <pc:sldLayoutMkLst>
            <pc:docMk/>
            <pc:sldMasterMk cId="1402624001" sldId="2147483731"/>
            <pc:sldLayoutMk cId="3205189437" sldId="2147483718"/>
          </pc:sldLayoutMkLst>
        </pc:sldLayoutChg>
        <pc:sldLayoutChg chg="add del">
          <pc:chgData name="Bojana" userId="95e66ffa-b580-4e18-8fb4-a5e3b87fe26a" providerId="ADAL" clId="{83266CED-1F1B-45E0-8928-7F0EB068ED90}" dt="2022-11-19T11:35:56.505" v="11" actId="26606"/>
          <pc:sldLayoutMkLst>
            <pc:docMk/>
            <pc:sldMasterMk cId="1402624001" sldId="2147483731"/>
            <pc:sldLayoutMk cId="1674568960" sldId="2147483719"/>
          </pc:sldLayoutMkLst>
        </pc:sldLayoutChg>
        <pc:sldLayoutChg chg="add del">
          <pc:chgData name="Bojana" userId="95e66ffa-b580-4e18-8fb4-a5e3b87fe26a" providerId="ADAL" clId="{83266CED-1F1B-45E0-8928-7F0EB068ED90}" dt="2022-11-19T11:35:56.505" v="11" actId="26606"/>
          <pc:sldLayoutMkLst>
            <pc:docMk/>
            <pc:sldMasterMk cId="1402624001" sldId="2147483731"/>
            <pc:sldLayoutMk cId="4268657626" sldId="2147483720"/>
          </pc:sldLayoutMkLst>
        </pc:sldLayoutChg>
        <pc:sldLayoutChg chg="add del">
          <pc:chgData name="Bojana" userId="95e66ffa-b580-4e18-8fb4-a5e3b87fe26a" providerId="ADAL" clId="{83266CED-1F1B-45E0-8928-7F0EB068ED90}" dt="2022-11-19T11:35:56.505" v="11" actId="26606"/>
          <pc:sldLayoutMkLst>
            <pc:docMk/>
            <pc:sldMasterMk cId="1402624001" sldId="2147483731"/>
            <pc:sldLayoutMk cId="219335368" sldId="2147483721"/>
          </pc:sldLayoutMkLst>
        </pc:sldLayoutChg>
        <pc:sldLayoutChg chg="add del">
          <pc:chgData name="Bojana" userId="95e66ffa-b580-4e18-8fb4-a5e3b87fe26a" providerId="ADAL" clId="{83266CED-1F1B-45E0-8928-7F0EB068ED90}" dt="2022-11-19T11:35:56.505" v="11" actId="26606"/>
          <pc:sldLayoutMkLst>
            <pc:docMk/>
            <pc:sldMasterMk cId="1402624001" sldId="2147483731"/>
            <pc:sldLayoutMk cId="1206699812" sldId="2147483722"/>
          </pc:sldLayoutMkLst>
        </pc:sldLayoutChg>
        <pc:sldLayoutChg chg="add del">
          <pc:chgData name="Bojana" userId="95e66ffa-b580-4e18-8fb4-a5e3b87fe26a" providerId="ADAL" clId="{83266CED-1F1B-45E0-8928-7F0EB068ED90}" dt="2022-11-19T11:35:56.505" v="11" actId="26606"/>
          <pc:sldLayoutMkLst>
            <pc:docMk/>
            <pc:sldMasterMk cId="1402624001" sldId="2147483731"/>
            <pc:sldLayoutMk cId="2546188726" sldId="2147483723"/>
          </pc:sldLayoutMkLst>
        </pc:sldLayoutChg>
        <pc:sldLayoutChg chg="add del">
          <pc:chgData name="Bojana" userId="95e66ffa-b580-4e18-8fb4-a5e3b87fe26a" providerId="ADAL" clId="{83266CED-1F1B-45E0-8928-7F0EB068ED90}" dt="2022-11-19T11:35:56.505" v="11" actId="26606"/>
          <pc:sldLayoutMkLst>
            <pc:docMk/>
            <pc:sldMasterMk cId="1402624001" sldId="2147483731"/>
            <pc:sldLayoutMk cId="2184906092" sldId="2147483724"/>
          </pc:sldLayoutMkLst>
        </pc:sldLayoutChg>
        <pc:sldLayoutChg chg="add del">
          <pc:chgData name="Bojana" userId="95e66ffa-b580-4e18-8fb4-a5e3b87fe26a" providerId="ADAL" clId="{83266CED-1F1B-45E0-8928-7F0EB068ED90}" dt="2022-11-19T11:35:56.505" v="11" actId="26606"/>
          <pc:sldLayoutMkLst>
            <pc:docMk/>
            <pc:sldMasterMk cId="1402624001" sldId="2147483731"/>
            <pc:sldLayoutMk cId="1028311492" sldId="2147483725"/>
          </pc:sldLayoutMkLst>
        </pc:sldLayoutChg>
        <pc:sldLayoutChg chg="add del">
          <pc:chgData name="Bojana" userId="95e66ffa-b580-4e18-8fb4-a5e3b87fe26a" providerId="ADAL" clId="{83266CED-1F1B-45E0-8928-7F0EB068ED90}" dt="2022-11-19T11:35:56.505" v="11" actId="26606"/>
          <pc:sldLayoutMkLst>
            <pc:docMk/>
            <pc:sldMasterMk cId="1402624001" sldId="2147483731"/>
            <pc:sldLayoutMk cId="2412727574" sldId="2147483726"/>
          </pc:sldLayoutMkLst>
        </pc:sldLayoutChg>
        <pc:sldLayoutChg chg="add del">
          <pc:chgData name="Bojana" userId="95e66ffa-b580-4e18-8fb4-a5e3b87fe26a" providerId="ADAL" clId="{83266CED-1F1B-45E0-8928-7F0EB068ED90}" dt="2022-11-19T11:35:56.505" v="11" actId="26606"/>
          <pc:sldLayoutMkLst>
            <pc:docMk/>
            <pc:sldMasterMk cId="1402624001" sldId="2147483731"/>
            <pc:sldLayoutMk cId="3271403566" sldId="2147483727"/>
          </pc:sldLayoutMkLst>
        </pc:sldLayoutChg>
        <pc:sldLayoutChg chg="add del">
          <pc:chgData name="Bojana" userId="95e66ffa-b580-4e18-8fb4-a5e3b87fe26a" providerId="ADAL" clId="{83266CED-1F1B-45E0-8928-7F0EB068ED90}" dt="2022-11-19T11:35:56.505" v="11" actId="26606"/>
          <pc:sldLayoutMkLst>
            <pc:docMk/>
            <pc:sldMasterMk cId="1402624001" sldId="2147483731"/>
            <pc:sldLayoutMk cId="3274255499" sldId="2147483728"/>
          </pc:sldLayoutMkLst>
        </pc:sldLayoutChg>
        <pc:sldLayoutChg chg="add del">
          <pc:chgData name="Bojana" userId="95e66ffa-b580-4e18-8fb4-a5e3b87fe26a" providerId="ADAL" clId="{83266CED-1F1B-45E0-8928-7F0EB068ED90}" dt="2022-11-19T11:35:56.505" v="11" actId="26606"/>
          <pc:sldLayoutMkLst>
            <pc:docMk/>
            <pc:sldMasterMk cId="1402624001" sldId="2147483731"/>
            <pc:sldLayoutMk cId="2396635500" sldId="2147483729"/>
          </pc:sldLayoutMkLst>
        </pc:sldLayoutChg>
        <pc:sldLayoutChg chg="add del">
          <pc:chgData name="Bojana" userId="95e66ffa-b580-4e18-8fb4-a5e3b87fe26a" providerId="ADAL" clId="{83266CED-1F1B-45E0-8928-7F0EB068ED90}" dt="2022-11-19T11:35:56.505" v="11" actId="26606"/>
          <pc:sldLayoutMkLst>
            <pc:docMk/>
            <pc:sldMasterMk cId="1402624001" sldId="2147483731"/>
            <pc:sldLayoutMk cId="3839013700" sldId="2147483730"/>
          </pc:sldLayoutMkLst>
        </pc:sldLayoutChg>
      </pc:sldMasterChg>
      <pc:sldMasterChg chg="add del addSldLayout delSldLayout">
        <pc:chgData name="Bojana" userId="95e66ffa-b580-4e18-8fb4-a5e3b87fe26a" providerId="ADAL" clId="{83266CED-1F1B-45E0-8928-7F0EB068ED90}" dt="2022-11-19T11:36:35.946" v="26" actId="26606"/>
        <pc:sldMasterMkLst>
          <pc:docMk/>
          <pc:sldMasterMk cId="2860434784" sldId="2147483757"/>
        </pc:sldMasterMkLst>
        <pc:sldLayoutChg chg="add del">
          <pc:chgData name="Bojana" userId="95e66ffa-b580-4e18-8fb4-a5e3b87fe26a" providerId="ADAL" clId="{83266CED-1F1B-45E0-8928-7F0EB068ED90}" dt="2022-11-19T11:36:35.946" v="26" actId="26606"/>
          <pc:sldLayoutMkLst>
            <pc:docMk/>
            <pc:sldMasterMk cId="2860434784" sldId="2147483757"/>
            <pc:sldLayoutMk cId="2063716211" sldId="2147483746"/>
          </pc:sldLayoutMkLst>
        </pc:sldLayoutChg>
        <pc:sldLayoutChg chg="add del">
          <pc:chgData name="Bojana" userId="95e66ffa-b580-4e18-8fb4-a5e3b87fe26a" providerId="ADAL" clId="{83266CED-1F1B-45E0-8928-7F0EB068ED90}" dt="2022-11-19T11:36:35.946" v="26" actId="26606"/>
          <pc:sldLayoutMkLst>
            <pc:docMk/>
            <pc:sldMasterMk cId="2860434784" sldId="2147483757"/>
            <pc:sldLayoutMk cId="2889088499" sldId="2147483747"/>
          </pc:sldLayoutMkLst>
        </pc:sldLayoutChg>
        <pc:sldLayoutChg chg="add del">
          <pc:chgData name="Bojana" userId="95e66ffa-b580-4e18-8fb4-a5e3b87fe26a" providerId="ADAL" clId="{83266CED-1F1B-45E0-8928-7F0EB068ED90}" dt="2022-11-19T11:36:35.946" v="26" actId="26606"/>
          <pc:sldLayoutMkLst>
            <pc:docMk/>
            <pc:sldMasterMk cId="2860434784" sldId="2147483757"/>
            <pc:sldLayoutMk cId="1283196707" sldId="2147483748"/>
          </pc:sldLayoutMkLst>
        </pc:sldLayoutChg>
        <pc:sldLayoutChg chg="add del">
          <pc:chgData name="Bojana" userId="95e66ffa-b580-4e18-8fb4-a5e3b87fe26a" providerId="ADAL" clId="{83266CED-1F1B-45E0-8928-7F0EB068ED90}" dt="2022-11-19T11:36:35.946" v="26" actId="26606"/>
          <pc:sldLayoutMkLst>
            <pc:docMk/>
            <pc:sldMasterMk cId="2860434784" sldId="2147483757"/>
            <pc:sldLayoutMk cId="313152327" sldId="2147483749"/>
          </pc:sldLayoutMkLst>
        </pc:sldLayoutChg>
        <pc:sldLayoutChg chg="add del">
          <pc:chgData name="Bojana" userId="95e66ffa-b580-4e18-8fb4-a5e3b87fe26a" providerId="ADAL" clId="{83266CED-1F1B-45E0-8928-7F0EB068ED90}" dt="2022-11-19T11:36:35.946" v="26" actId="26606"/>
          <pc:sldLayoutMkLst>
            <pc:docMk/>
            <pc:sldMasterMk cId="2860434784" sldId="2147483757"/>
            <pc:sldLayoutMk cId="3756537267" sldId="2147483750"/>
          </pc:sldLayoutMkLst>
        </pc:sldLayoutChg>
        <pc:sldLayoutChg chg="add del">
          <pc:chgData name="Bojana" userId="95e66ffa-b580-4e18-8fb4-a5e3b87fe26a" providerId="ADAL" clId="{83266CED-1F1B-45E0-8928-7F0EB068ED90}" dt="2022-11-19T11:36:35.946" v="26" actId="26606"/>
          <pc:sldLayoutMkLst>
            <pc:docMk/>
            <pc:sldMasterMk cId="2860434784" sldId="2147483757"/>
            <pc:sldLayoutMk cId="690568354" sldId="2147483751"/>
          </pc:sldLayoutMkLst>
        </pc:sldLayoutChg>
        <pc:sldLayoutChg chg="add del">
          <pc:chgData name="Bojana" userId="95e66ffa-b580-4e18-8fb4-a5e3b87fe26a" providerId="ADAL" clId="{83266CED-1F1B-45E0-8928-7F0EB068ED90}" dt="2022-11-19T11:36:35.946" v="26" actId="26606"/>
          <pc:sldLayoutMkLst>
            <pc:docMk/>
            <pc:sldMasterMk cId="2860434784" sldId="2147483757"/>
            <pc:sldLayoutMk cId="1944420778" sldId="2147483752"/>
          </pc:sldLayoutMkLst>
        </pc:sldLayoutChg>
        <pc:sldLayoutChg chg="add del">
          <pc:chgData name="Bojana" userId="95e66ffa-b580-4e18-8fb4-a5e3b87fe26a" providerId="ADAL" clId="{83266CED-1F1B-45E0-8928-7F0EB068ED90}" dt="2022-11-19T11:36:35.946" v="26" actId="26606"/>
          <pc:sldLayoutMkLst>
            <pc:docMk/>
            <pc:sldMasterMk cId="2860434784" sldId="2147483757"/>
            <pc:sldLayoutMk cId="3953904552" sldId="2147483753"/>
          </pc:sldLayoutMkLst>
        </pc:sldLayoutChg>
        <pc:sldLayoutChg chg="add del">
          <pc:chgData name="Bojana" userId="95e66ffa-b580-4e18-8fb4-a5e3b87fe26a" providerId="ADAL" clId="{83266CED-1F1B-45E0-8928-7F0EB068ED90}" dt="2022-11-19T11:36:35.946" v="26" actId="26606"/>
          <pc:sldLayoutMkLst>
            <pc:docMk/>
            <pc:sldMasterMk cId="2860434784" sldId="2147483757"/>
            <pc:sldLayoutMk cId="1144828878" sldId="2147483754"/>
          </pc:sldLayoutMkLst>
        </pc:sldLayoutChg>
        <pc:sldLayoutChg chg="add del">
          <pc:chgData name="Bojana" userId="95e66ffa-b580-4e18-8fb4-a5e3b87fe26a" providerId="ADAL" clId="{83266CED-1F1B-45E0-8928-7F0EB068ED90}" dt="2022-11-19T11:36:35.946" v="26" actId="26606"/>
          <pc:sldLayoutMkLst>
            <pc:docMk/>
            <pc:sldMasterMk cId="2860434784" sldId="2147483757"/>
            <pc:sldLayoutMk cId="402311760" sldId="2147483755"/>
          </pc:sldLayoutMkLst>
        </pc:sldLayoutChg>
        <pc:sldLayoutChg chg="add del">
          <pc:chgData name="Bojana" userId="95e66ffa-b580-4e18-8fb4-a5e3b87fe26a" providerId="ADAL" clId="{83266CED-1F1B-45E0-8928-7F0EB068ED90}" dt="2022-11-19T11:36:35.946" v="26" actId="26606"/>
          <pc:sldLayoutMkLst>
            <pc:docMk/>
            <pc:sldMasterMk cId="2860434784" sldId="2147483757"/>
            <pc:sldLayoutMk cId="2700123577" sldId="2147483756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5076BB-CC2F-4AE8-8406-7FD8BA86FDF1}" type="doc">
      <dgm:prSet loTypeId="urn:microsoft.com/office/officeart/2008/layout/VerticalCurved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17234D91-FA07-4B8B-B785-9D7A2CA4BAA4}">
      <dgm:prSet phldrT="[Tekst]"/>
      <dgm:spPr/>
      <dgm:t>
        <a:bodyPr/>
        <a:lstStyle/>
        <a:p>
          <a:r>
            <a:rPr lang="hr-HR" b="0" i="0" dirty="0"/>
            <a:t>ojačati kod učitelja i nastavnika povijesti </a:t>
          </a:r>
          <a:r>
            <a:rPr lang="hr-HR" b="1" i="0" dirty="0"/>
            <a:t>znanstvene spoznaje o hrvatskoj srednjovjekovnoj i ranoj novovjekovnoj povijesti </a:t>
          </a:r>
          <a:r>
            <a:rPr lang="hr-HR" b="0" i="0" dirty="0"/>
            <a:t>na kojoj se temelji nastavni predmet Povijest </a:t>
          </a:r>
          <a:endParaRPr lang="hr-HR" dirty="0"/>
        </a:p>
      </dgm:t>
    </dgm:pt>
    <dgm:pt modelId="{39CE1829-8E04-4CCC-B06A-FE3E718E9454}" type="parTrans" cxnId="{AEFAEB12-B5E7-4170-B54E-6C3EA789657A}">
      <dgm:prSet/>
      <dgm:spPr/>
      <dgm:t>
        <a:bodyPr/>
        <a:lstStyle/>
        <a:p>
          <a:endParaRPr lang="hr-HR"/>
        </a:p>
      </dgm:t>
    </dgm:pt>
    <dgm:pt modelId="{0FFF8C62-C488-4F6F-B49F-2A3D398A5AE8}" type="sibTrans" cxnId="{AEFAEB12-B5E7-4170-B54E-6C3EA789657A}">
      <dgm:prSet/>
      <dgm:spPr/>
      <dgm:t>
        <a:bodyPr/>
        <a:lstStyle/>
        <a:p>
          <a:endParaRPr lang="hr-HR"/>
        </a:p>
      </dgm:t>
    </dgm:pt>
    <dgm:pt modelId="{0EB5A388-EC4A-434C-859F-A4BE2B1EAFFD}">
      <dgm:prSet phldrT="[Tekst]"/>
      <dgm:spPr/>
      <dgm:t>
        <a:bodyPr/>
        <a:lstStyle/>
        <a:p>
          <a:r>
            <a:rPr lang="hr-HR" b="0" i="0" dirty="0"/>
            <a:t>podići </a:t>
          </a:r>
          <a:r>
            <a:rPr lang="hr-HR" b="1" i="0" dirty="0"/>
            <a:t>kvalitetu planiranja nastave </a:t>
          </a:r>
          <a:r>
            <a:rPr lang="hr-HR" b="0" i="0" dirty="0"/>
            <a:t>kao i </a:t>
          </a:r>
          <a:r>
            <a:rPr lang="hr-HR" b="1" i="0" dirty="0"/>
            <a:t>usklađivanje sadržaja poučavanja, nastavnih aktivnosti i nastavnih metoda s zahtjevima </a:t>
          </a:r>
          <a:r>
            <a:rPr lang="hr-HR" b="1" i="0" dirty="0" err="1"/>
            <a:t>kurikula</a:t>
          </a:r>
          <a:endParaRPr lang="hr-HR" b="1" dirty="0"/>
        </a:p>
      </dgm:t>
    </dgm:pt>
    <dgm:pt modelId="{1D1CFB06-284D-4729-9819-8C3BD5CB5B80}" type="parTrans" cxnId="{1EB63F0B-5897-413E-861F-C78956591B0F}">
      <dgm:prSet/>
      <dgm:spPr/>
      <dgm:t>
        <a:bodyPr/>
        <a:lstStyle/>
        <a:p>
          <a:endParaRPr lang="hr-HR"/>
        </a:p>
      </dgm:t>
    </dgm:pt>
    <dgm:pt modelId="{62AAA7A5-61E7-4D2E-9A5C-CA501E046B3D}" type="sibTrans" cxnId="{1EB63F0B-5897-413E-861F-C78956591B0F}">
      <dgm:prSet/>
      <dgm:spPr/>
      <dgm:t>
        <a:bodyPr/>
        <a:lstStyle/>
        <a:p>
          <a:endParaRPr lang="hr-HR"/>
        </a:p>
      </dgm:t>
    </dgm:pt>
    <dgm:pt modelId="{4DD4F9A2-D4B1-4AB8-B8A4-16CE424F6D40}">
      <dgm:prSet phldrT="[Tekst]"/>
      <dgm:spPr/>
      <dgm:t>
        <a:bodyPr/>
        <a:lstStyle/>
        <a:p>
          <a:r>
            <a:rPr lang="hr-HR" b="0" i="0" dirty="0"/>
            <a:t>organizirala i vodila mr. sc. Marijana Marinović, viša savjetnica za nastavu povijesti u AZOO</a:t>
          </a:r>
          <a:endParaRPr lang="hr-HR" dirty="0"/>
        </a:p>
      </dgm:t>
    </dgm:pt>
    <dgm:pt modelId="{64784283-5D5B-43A3-8607-724E934146B6}" type="parTrans" cxnId="{0F359175-BAC1-4384-A162-0A84F9ED03EF}">
      <dgm:prSet/>
      <dgm:spPr/>
      <dgm:t>
        <a:bodyPr/>
        <a:lstStyle/>
        <a:p>
          <a:endParaRPr lang="hr-HR"/>
        </a:p>
      </dgm:t>
    </dgm:pt>
    <dgm:pt modelId="{8FCE29B8-2007-4CEF-9782-92E47F9755FA}" type="sibTrans" cxnId="{0F359175-BAC1-4384-A162-0A84F9ED03EF}">
      <dgm:prSet/>
      <dgm:spPr/>
      <dgm:t>
        <a:bodyPr/>
        <a:lstStyle/>
        <a:p>
          <a:endParaRPr lang="hr-HR"/>
        </a:p>
      </dgm:t>
    </dgm:pt>
    <dgm:pt modelId="{75E6EC7B-DC43-4EFC-907F-02A87BB115A3}" type="pres">
      <dgm:prSet presAssocID="{F35076BB-CC2F-4AE8-8406-7FD8BA86FDF1}" presName="Name0" presStyleCnt="0">
        <dgm:presLayoutVars>
          <dgm:chMax val="7"/>
          <dgm:chPref val="7"/>
          <dgm:dir/>
        </dgm:presLayoutVars>
      </dgm:prSet>
      <dgm:spPr/>
    </dgm:pt>
    <dgm:pt modelId="{8712245D-FD75-4F9C-8AB1-BDE83554BFE9}" type="pres">
      <dgm:prSet presAssocID="{F35076BB-CC2F-4AE8-8406-7FD8BA86FDF1}" presName="Name1" presStyleCnt="0"/>
      <dgm:spPr/>
    </dgm:pt>
    <dgm:pt modelId="{CEF08E1B-44B7-4940-93E4-4F3972D84F5F}" type="pres">
      <dgm:prSet presAssocID="{F35076BB-CC2F-4AE8-8406-7FD8BA86FDF1}" presName="cycle" presStyleCnt="0"/>
      <dgm:spPr/>
    </dgm:pt>
    <dgm:pt modelId="{333FE85C-1D1F-4ED1-AE4C-2F54C3989531}" type="pres">
      <dgm:prSet presAssocID="{F35076BB-CC2F-4AE8-8406-7FD8BA86FDF1}" presName="srcNode" presStyleLbl="node1" presStyleIdx="0" presStyleCnt="3"/>
      <dgm:spPr/>
    </dgm:pt>
    <dgm:pt modelId="{F9A9D6AF-CF9B-471D-B06C-BB9A715CF5EB}" type="pres">
      <dgm:prSet presAssocID="{F35076BB-CC2F-4AE8-8406-7FD8BA86FDF1}" presName="conn" presStyleLbl="parChTrans1D2" presStyleIdx="0" presStyleCnt="1"/>
      <dgm:spPr/>
    </dgm:pt>
    <dgm:pt modelId="{A9A05D84-BC1B-4329-BCA7-55915FA774E3}" type="pres">
      <dgm:prSet presAssocID="{F35076BB-CC2F-4AE8-8406-7FD8BA86FDF1}" presName="extraNode" presStyleLbl="node1" presStyleIdx="0" presStyleCnt="3"/>
      <dgm:spPr/>
    </dgm:pt>
    <dgm:pt modelId="{99013D2C-7A1F-410E-90DB-CF26912F28B4}" type="pres">
      <dgm:prSet presAssocID="{F35076BB-CC2F-4AE8-8406-7FD8BA86FDF1}" presName="dstNode" presStyleLbl="node1" presStyleIdx="0" presStyleCnt="3"/>
      <dgm:spPr/>
    </dgm:pt>
    <dgm:pt modelId="{281F0A9F-5457-4435-B402-9D2632D40C8E}" type="pres">
      <dgm:prSet presAssocID="{17234D91-FA07-4B8B-B785-9D7A2CA4BAA4}" presName="text_1" presStyleLbl="node1" presStyleIdx="0" presStyleCnt="3">
        <dgm:presLayoutVars>
          <dgm:bulletEnabled val="1"/>
        </dgm:presLayoutVars>
      </dgm:prSet>
      <dgm:spPr/>
    </dgm:pt>
    <dgm:pt modelId="{81CDA79F-280C-4960-8A2C-91B93852FCA2}" type="pres">
      <dgm:prSet presAssocID="{17234D91-FA07-4B8B-B785-9D7A2CA4BAA4}" presName="accent_1" presStyleCnt="0"/>
      <dgm:spPr/>
    </dgm:pt>
    <dgm:pt modelId="{0244CD1E-D53A-4339-AF93-4CA465F4D996}" type="pres">
      <dgm:prSet presAssocID="{17234D91-FA07-4B8B-B785-9D7A2CA4BAA4}" presName="accentRepeatNode" presStyleLbl="solidFgAcc1" presStyleIdx="0" presStyleCnt="3"/>
      <dgm:spPr/>
    </dgm:pt>
    <dgm:pt modelId="{E718FB62-E2EE-49F2-97B0-E7D85CA9FE38}" type="pres">
      <dgm:prSet presAssocID="{0EB5A388-EC4A-434C-859F-A4BE2B1EAFFD}" presName="text_2" presStyleLbl="node1" presStyleIdx="1" presStyleCnt="3">
        <dgm:presLayoutVars>
          <dgm:bulletEnabled val="1"/>
        </dgm:presLayoutVars>
      </dgm:prSet>
      <dgm:spPr/>
    </dgm:pt>
    <dgm:pt modelId="{B1ADE839-686E-4441-B3DB-F88B25161C7F}" type="pres">
      <dgm:prSet presAssocID="{0EB5A388-EC4A-434C-859F-A4BE2B1EAFFD}" presName="accent_2" presStyleCnt="0"/>
      <dgm:spPr/>
    </dgm:pt>
    <dgm:pt modelId="{AB272A1F-B8E7-40B5-AF18-C725486AA25D}" type="pres">
      <dgm:prSet presAssocID="{0EB5A388-EC4A-434C-859F-A4BE2B1EAFFD}" presName="accentRepeatNode" presStyleLbl="solidFgAcc1" presStyleIdx="1" presStyleCnt="3"/>
      <dgm:spPr/>
    </dgm:pt>
    <dgm:pt modelId="{333E6F54-A5C2-4883-A098-EF1FF36E0F6E}" type="pres">
      <dgm:prSet presAssocID="{4DD4F9A2-D4B1-4AB8-B8A4-16CE424F6D40}" presName="text_3" presStyleLbl="node1" presStyleIdx="2" presStyleCnt="3">
        <dgm:presLayoutVars>
          <dgm:bulletEnabled val="1"/>
        </dgm:presLayoutVars>
      </dgm:prSet>
      <dgm:spPr/>
    </dgm:pt>
    <dgm:pt modelId="{EF6C7064-5A43-462F-BA97-F0686065F683}" type="pres">
      <dgm:prSet presAssocID="{4DD4F9A2-D4B1-4AB8-B8A4-16CE424F6D40}" presName="accent_3" presStyleCnt="0"/>
      <dgm:spPr/>
    </dgm:pt>
    <dgm:pt modelId="{8F818D0B-3366-4C28-AAFE-3E7EBB58490C}" type="pres">
      <dgm:prSet presAssocID="{4DD4F9A2-D4B1-4AB8-B8A4-16CE424F6D40}" presName="accentRepeatNode" presStyleLbl="solidFgAcc1" presStyleIdx="2" presStyleCnt="3"/>
      <dgm:spPr/>
    </dgm:pt>
  </dgm:ptLst>
  <dgm:cxnLst>
    <dgm:cxn modelId="{1EB63F0B-5897-413E-861F-C78956591B0F}" srcId="{F35076BB-CC2F-4AE8-8406-7FD8BA86FDF1}" destId="{0EB5A388-EC4A-434C-859F-A4BE2B1EAFFD}" srcOrd="1" destOrd="0" parTransId="{1D1CFB06-284D-4729-9819-8C3BD5CB5B80}" sibTransId="{62AAA7A5-61E7-4D2E-9A5C-CA501E046B3D}"/>
    <dgm:cxn modelId="{AEFAEB12-B5E7-4170-B54E-6C3EA789657A}" srcId="{F35076BB-CC2F-4AE8-8406-7FD8BA86FDF1}" destId="{17234D91-FA07-4B8B-B785-9D7A2CA4BAA4}" srcOrd="0" destOrd="0" parTransId="{39CE1829-8E04-4CCC-B06A-FE3E718E9454}" sibTransId="{0FFF8C62-C488-4F6F-B49F-2A3D398A5AE8}"/>
    <dgm:cxn modelId="{0F359175-BAC1-4384-A162-0A84F9ED03EF}" srcId="{F35076BB-CC2F-4AE8-8406-7FD8BA86FDF1}" destId="{4DD4F9A2-D4B1-4AB8-B8A4-16CE424F6D40}" srcOrd="2" destOrd="0" parTransId="{64784283-5D5B-43A3-8607-724E934146B6}" sibTransId="{8FCE29B8-2007-4CEF-9782-92E47F9755FA}"/>
    <dgm:cxn modelId="{2235547D-9764-44EC-AC27-81A19E0AE6C6}" type="presOf" srcId="{F35076BB-CC2F-4AE8-8406-7FD8BA86FDF1}" destId="{75E6EC7B-DC43-4EFC-907F-02A87BB115A3}" srcOrd="0" destOrd="0" presId="urn:microsoft.com/office/officeart/2008/layout/VerticalCurvedList"/>
    <dgm:cxn modelId="{56DFF8A6-EEEF-4D6A-9B49-5F6514706980}" type="presOf" srcId="{0FFF8C62-C488-4F6F-B49F-2A3D398A5AE8}" destId="{F9A9D6AF-CF9B-471D-B06C-BB9A715CF5EB}" srcOrd="0" destOrd="0" presId="urn:microsoft.com/office/officeart/2008/layout/VerticalCurvedList"/>
    <dgm:cxn modelId="{99E7ADAB-A820-44D1-B7EC-CBBE9D78E10B}" type="presOf" srcId="{4DD4F9A2-D4B1-4AB8-B8A4-16CE424F6D40}" destId="{333E6F54-A5C2-4883-A098-EF1FF36E0F6E}" srcOrd="0" destOrd="0" presId="urn:microsoft.com/office/officeart/2008/layout/VerticalCurvedList"/>
    <dgm:cxn modelId="{F6E0BAC6-6508-47AB-B7CC-FBB79165995F}" type="presOf" srcId="{0EB5A388-EC4A-434C-859F-A4BE2B1EAFFD}" destId="{E718FB62-E2EE-49F2-97B0-E7D85CA9FE38}" srcOrd="0" destOrd="0" presId="urn:microsoft.com/office/officeart/2008/layout/VerticalCurvedList"/>
    <dgm:cxn modelId="{24E554CD-C23A-4C2C-B672-E8D0EE18109D}" type="presOf" srcId="{17234D91-FA07-4B8B-B785-9D7A2CA4BAA4}" destId="{281F0A9F-5457-4435-B402-9D2632D40C8E}" srcOrd="0" destOrd="0" presId="urn:microsoft.com/office/officeart/2008/layout/VerticalCurvedList"/>
    <dgm:cxn modelId="{C049AD3C-5BFC-4CB0-A3F9-AEDCC5AD9233}" type="presParOf" srcId="{75E6EC7B-DC43-4EFC-907F-02A87BB115A3}" destId="{8712245D-FD75-4F9C-8AB1-BDE83554BFE9}" srcOrd="0" destOrd="0" presId="urn:microsoft.com/office/officeart/2008/layout/VerticalCurvedList"/>
    <dgm:cxn modelId="{3AA906C1-EA3A-4640-AEC0-41D4795BFFE5}" type="presParOf" srcId="{8712245D-FD75-4F9C-8AB1-BDE83554BFE9}" destId="{CEF08E1B-44B7-4940-93E4-4F3972D84F5F}" srcOrd="0" destOrd="0" presId="urn:microsoft.com/office/officeart/2008/layout/VerticalCurvedList"/>
    <dgm:cxn modelId="{6888B36A-4E0D-44B1-86F9-5D0815E2641F}" type="presParOf" srcId="{CEF08E1B-44B7-4940-93E4-4F3972D84F5F}" destId="{333FE85C-1D1F-4ED1-AE4C-2F54C3989531}" srcOrd="0" destOrd="0" presId="urn:microsoft.com/office/officeart/2008/layout/VerticalCurvedList"/>
    <dgm:cxn modelId="{D405B644-F67D-4B1D-9D11-5102838B0422}" type="presParOf" srcId="{CEF08E1B-44B7-4940-93E4-4F3972D84F5F}" destId="{F9A9D6AF-CF9B-471D-B06C-BB9A715CF5EB}" srcOrd="1" destOrd="0" presId="urn:microsoft.com/office/officeart/2008/layout/VerticalCurvedList"/>
    <dgm:cxn modelId="{23FDFFC7-BC6F-4DF7-8F3C-A1B3F6970762}" type="presParOf" srcId="{CEF08E1B-44B7-4940-93E4-4F3972D84F5F}" destId="{A9A05D84-BC1B-4329-BCA7-55915FA774E3}" srcOrd="2" destOrd="0" presId="urn:microsoft.com/office/officeart/2008/layout/VerticalCurvedList"/>
    <dgm:cxn modelId="{78B7FA0B-7D0F-42D6-A0BD-6A1FCD47209B}" type="presParOf" srcId="{CEF08E1B-44B7-4940-93E4-4F3972D84F5F}" destId="{99013D2C-7A1F-410E-90DB-CF26912F28B4}" srcOrd="3" destOrd="0" presId="urn:microsoft.com/office/officeart/2008/layout/VerticalCurvedList"/>
    <dgm:cxn modelId="{47D02897-F5F9-4B3B-A2CF-3CDC1456D93F}" type="presParOf" srcId="{8712245D-FD75-4F9C-8AB1-BDE83554BFE9}" destId="{281F0A9F-5457-4435-B402-9D2632D40C8E}" srcOrd="1" destOrd="0" presId="urn:microsoft.com/office/officeart/2008/layout/VerticalCurvedList"/>
    <dgm:cxn modelId="{FB1DF6E8-6268-4400-A54D-FB2C932A4ED9}" type="presParOf" srcId="{8712245D-FD75-4F9C-8AB1-BDE83554BFE9}" destId="{81CDA79F-280C-4960-8A2C-91B93852FCA2}" srcOrd="2" destOrd="0" presId="urn:microsoft.com/office/officeart/2008/layout/VerticalCurvedList"/>
    <dgm:cxn modelId="{976048D7-5735-4720-AA76-BB21AB199717}" type="presParOf" srcId="{81CDA79F-280C-4960-8A2C-91B93852FCA2}" destId="{0244CD1E-D53A-4339-AF93-4CA465F4D996}" srcOrd="0" destOrd="0" presId="urn:microsoft.com/office/officeart/2008/layout/VerticalCurvedList"/>
    <dgm:cxn modelId="{7EA29160-3FB2-4538-976C-BDCEB325298F}" type="presParOf" srcId="{8712245D-FD75-4F9C-8AB1-BDE83554BFE9}" destId="{E718FB62-E2EE-49F2-97B0-E7D85CA9FE38}" srcOrd="3" destOrd="0" presId="urn:microsoft.com/office/officeart/2008/layout/VerticalCurvedList"/>
    <dgm:cxn modelId="{136E5342-937D-4EA0-8160-9F0F9509632F}" type="presParOf" srcId="{8712245D-FD75-4F9C-8AB1-BDE83554BFE9}" destId="{B1ADE839-686E-4441-B3DB-F88B25161C7F}" srcOrd="4" destOrd="0" presId="urn:microsoft.com/office/officeart/2008/layout/VerticalCurvedList"/>
    <dgm:cxn modelId="{1AAB0E7E-A795-47B1-AF09-E72042681E33}" type="presParOf" srcId="{B1ADE839-686E-4441-B3DB-F88B25161C7F}" destId="{AB272A1F-B8E7-40B5-AF18-C725486AA25D}" srcOrd="0" destOrd="0" presId="urn:microsoft.com/office/officeart/2008/layout/VerticalCurvedList"/>
    <dgm:cxn modelId="{E2E081F3-16D1-41BC-8E0B-5ADD28B8EE62}" type="presParOf" srcId="{8712245D-FD75-4F9C-8AB1-BDE83554BFE9}" destId="{333E6F54-A5C2-4883-A098-EF1FF36E0F6E}" srcOrd="5" destOrd="0" presId="urn:microsoft.com/office/officeart/2008/layout/VerticalCurvedList"/>
    <dgm:cxn modelId="{B2E61603-E4FB-434A-9047-7458C5BF1974}" type="presParOf" srcId="{8712245D-FD75-4F9C-8AB1-BDE83554BFE9}" destId="{EF6C7064-5A43-462F-BA97-F0686065F683}" srcOrd="6" destOrd="0" presId="urn:microsoft.com/office/officeart/2008/layout/VerticalCurvedList"/>
    <dgm:cxn modelId="{DAF392B9-90C1-4FB9-90CB-5ECFEC7A86E4}" type="presParOf" srcId="{EF6C7064-5A43-462F-BA97-F0686065F683}" destId="{8F818D0B-3366-4C28-AAFE-3E7EBB58490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C55BA9-8956-49EF-943D-A28D417D569B}" type="doc">
      <dgm:prSet loTypeId="urn:microsoft.com/office/officeart/2005/8/layout/vList5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DED2EF5D-2DE1-434C-8CAE-630CB0C45905}">
      <dgm:prSet phldrT="[Tekst]" custT="1"/>
      <dgm:spPr/>
      <dgm:t>
        <a:bodyPr/>
        <a:lstStyle/>
        <a:p>
          <a:r>
            <a:rPr lang="hr-HR" sz="1800" b="0" i="0" dirty="0"/>
            <a:t>mr. sc. Marijana Marinović</a:t>
          </a:r>
          <a:endParaRPr lang="hr-HR" sz="1800" dirty="0"/>
        </a:p>
      </dgm:t>
    </dgm:pt>
    <dgm:pt modelId="{0AF1E5B8-0A34-45D8-969A-D6A2741C8CDB}" type="parTrans" cxnId="{C2D9A3C3-5783-475A-A5AC-1380765ED48B}">
      <dgm:prSet/>
      <dgm:spPr/>
      <dgm:t>
        <a:bodyPr/>
        <a:lstStyle/>
        <a:p>
          <a:endParaRPr lang="hr-HR" sz="1800"/>
        </a:p>
      </dgm:t>
    </dgm:pt>
    <dgm:pt modelId="{E7C59492-7DE8-4D05-9085-A6529CAA7319}" type="sibTrans" cxnId="{C2D9A3C3-5783-475A-A5AC-1380765ED48B}">
      <dgm:prSet/>
      <dgm:spPr/>
      <dgm:t>
        <a:bodyPr/>
        <a:lstStyle/>
        <a:p>
          <a:endParaRPr lang="hr-HR" sz="1800"/>
        </a:p>
      </dgm:t>
    </dgm:pt>
    <dgm:pt modelId="{8E47A49D-ECFB-4A84-A992-9A99D89E97BC}">
      <dgm:prSet phldrT="[Tekst]" custT="1"/>
      <dgm:spPr/>
      <dgm:t>
        <a:bodyPr/>
        <a:lstStyle/>
        <a:p>
          <a:r>
            <a:rPr lang="hr-HR" sz="1800" b="0" i="1" dirty="0"/>
            <a:t>Hrvatski povijesni prostor u srednjem vijeku u </a:t>
          </a:r>
          <a:r>
            <a:rPr lang="hr-HR" sz="1800" b="0" i="1" dirty="0" err="1"/>
            <a:t>kurikulima</a:t>
          </a:r>
          <a:r>
            <a:rPr lang="hr-HR" sz="1800" b="0" i="1" dirty="0"/>
            <a:t> povijesti – novi pristupi i nove teme</a:t>
          </a:r>
          <a:endParaRPr lang="hr-HR" sz="1800" dirty="0"/>
        </a:p>
      </dgm:t>
    </dgm:pt>
    <dgm:pt modelId="{307167F7-1B93-49DB-8555-491FF7A87711}" type="parTrans" cxnId="{5656235B-5EA4-4C83-B1E0-8145FDE75587}">
      <dgm:prSet/>
      <dgm:spPr/>
      <dgm:t>
        <a:bodyPr/>
        <a:lstStyle/>
        <a:p>
          <a:endParaRPr lang="hr-HR" sz="1800"/>
        </a:p>
      </dgm:t>
    </dgm:pt>
    <dgm:pt modelId="{BC7FA4F4-85D7-470E-8E85-30E6C939B8FB}" type="sibTrans" cxnId="{5656235B-5EA4-4C83-B1E0-8145FDE75587}">
      <dgm:prSet/>
      <dgm:spPr/>
      <dgm:t>
        <a:bodyPr/>
        <a:lstStyle/>
        <a:p>
          <a:endParaRPr lang="hr-HR" sz="1800"/>
        </a:p>
      </dgm:t>
    </dgm:pt>
    <dgm:pt modelId="{1D61F548-71D5-42A0-92A9-02C800EFA3A3}">
      <dgm:prSet phldrT="[Tekst]" custT="1"/>
      <dgm:spPr/>
      <dgm:t>
        <a:bodyPr/>
        <a:lstStyle/>
        <a:p>
          <a:r>
            <a:rPr lang="hr-HR" sz="1800" b="0" i="0" dirty="0"/>
            <a:t>dr. sc. Hrvoje Gračanin</a:t>
          </a:r>
          <a:endParaRPr lang="hr-HR" sz="1800" dirty="0"/>
        </a:p>
      </dgm:t>
    </dgm:pt>
    <dgm:pt modelId="{8C7B40BC-522F-4C70-98E8-D891E48A62A0}" type="parTrans" cxnId="{4202A2EB-55B1-491D-B530-6B445F1B622B}">
      <dgm:prSet/>
      <dgm:spPr/>
      <dgm:t>
        <a:bodyPr/>
        <a:lstStyle/>
        <a:p>
          <a:endParaRPr lang="hr-HR" sz="1800"/>
        </a:p>
      </dgm:t>
    </dgm:pt>
    <dgm:pt modelId="{DB3BA3CB-0DDA-421B-89AB-3A547698388E}" type="sibTrans" cxnId="{4202A2EB-55B1-491D-B530-6B445F1B622B}">
      <dgm:prSet/>
      <dgm:spPr/>
      <dgm:t>
        <a:bodyPr/>
        <a:lstStyle/>
        <a:p>
          <a:endParaRPr lang="hr-HR" sz="1800"/>
        </a:p>
      </dgm:t>
    </dgm:pt>
    <dgm:pt modelId="{7B809556-4681-4A6A-9B39-D05616C17E96}">
      <dgm:prSet phldrT="[Tekst]" custT="1"/>
      <dgm:spPr/>
      <dgm:t>
        <a:bodyPr/>
        <a:lstStyle/>
        <a:p>
          <a:r>
            <a:rPr lang="hr-HR" sz="1800" b="0" i="1" dirty="0"/>
            <a:t>Politička kultura u hrvatskom srednjovjekovlju</a:t>
          </a:r>
          <a:endParaRPr lang="hr-HR" sz="1800" dirty="0"/>
        </a:p>
      </dgm:t>
    </dgm:pt>
    <dgm:pt modelId="{0ACF7CDC-3B29-4F65-B603-EF2FA3FF0D29}" type="parTrans" cxnId="{D3DBB7DA-3168-424C-A5E4-DA4BA45BA063}">
      <dgm:prSet/>
      <dgm:spPr/>
      <dgm:t>
        <a:bodyPr/>
        <a:lstStyle/>
        <a:p>
          <a:endParaRPr lang="hr-HR" sz="1800"/>
        </a:p>
      </dgm:t>
    </dgm:pt>
    <dgm:pt modelId="{5CE8DAF7-6747-4C14-956C-545567F742B6}" type="sibTrans" cxnId="{D3DBB7DA-3168-424C-A5E4-DA4BA45BA063}">
      <dgm:prSet/>
      <dgm:spPr/>
      <dgm:t>
        <a:bodyPr/>
        <a:lstStyle/>
        <a:p>
          <a:endParaRPr lang="hr-HR" sz="1800"/>
        </a:p>
      </dgm:t>
    </dgm:pt>
    <dgm:pt modelId="{B403CB7C-87AD-42FB-8837-C18E003588EA}">
      <dgm:prSet custT="1"/>
      <dgm:spPr/>
      <dgm:t>
        <a:bodyPr/>
        <a:lstStyle/>
        <a:p>
          <a:r>
            <a:rPr lang="hr-HR" sz="1800" b="0" i="0" dirty="0"/>
            <a:t>dr.sc. Zdenka Janeković </a:t>
          </a:r>
          <a:r>
            <a:rPr lang="hr-HR" sz="1800" b="0" i="0" dirty="0" err="1"/>
            <a:t>Römer</a:t>
          </a:r>
          <a:endParaRPr lang="hr-HR" sz="1800" dirty="0"/>
        </a:p>
      </dgm:t>
    </dgm:pt>
    <dgm:pt modelId="{B28777BD-7F0C-41D4-A141-56E67B3F9E9B}" type="parTrans" cxnId="{E8E07CD4-B439-49CF-9DDF-D59A7E885C59}">
      <dgm:prSet/>
      <dgm:spPr/>
      <dgm:t>
        <a:bodyPr/>
        <a:lstStyle/>
        <a:p>
          <a:endParaRPr lang="hr-HR" sz="1800"/>
        </a:p>
      </dgm:t>
    </dgm:pt>
    <dgm:pt modelId="{9980C51F-4D3B-4F7A-957C-2CD95D73B819}" type="sibTrans" cxnId="{E8E07CD4-B439-49CF-9DDF-D59A7E885C59}">
      <dgm:prSet/>
      <dgm:spPr/>
      <dgm:t>
        <a:bodyPr/>
        <a:lstStyle/>
        <a:p>
          <a:endParaRPr lang="hr-HR" sz="1800"/>
        </a:p>
      </dgm:t>
    </dgm:pt>
    <dgm:pt modelId="{8798293E-BB16-4BCF-8F0A-5585EDC05C3C}">
      <dgm:prSet custT="1"/>
      <dgm:spPr/>
      <dgm:t>
        <a:bodyPr/>
        <a:lstStyle/>
        <a:p>
          <a:r>
            <a:rPr lang="hr-HR" sz="1400" b="0" i="1" dirty="0"/>
            <a:t>Život u srednjovjekovnom gradu na primjeru Splitskog statuta iz 1312. godine (život grada i gradskih institucija, o građanstvu i odnosu sekularnih i crkvenih vlasti)</a:t>
          </a:r>
          <a:endParaRPr lang="hr-HR" sz="1400" dirty="0"/>
        </a:p>
      </dgm:t>
    </dgm:pt>
    <dgm:pt modelId="{A920D0A9-F197-45DA-8B7E-C906ACD8B82F}" type="parTrans" cxnId="{38C87F1E-4147-4CC0-BE56-F767ACEE49C5}">
      <dgm:prSet/>
      <dgm:spPr/>
      <dgm:t>
        <a:bodyPr/>
        <a:lstStyle/>
        <a:p>
          <a:endParaRPr lang="hr-HR" sz="1800"/>
        </a:p>
      </dgm:t>
    </dgm:pt>
    <dgm:pt modelId="{0DEA38AD-BDC2-45C5-AC28-A52CA4B3D430}" type="sibTrans" cxnId="{38C87F1E-4147-4CC0-BE56-F767ACEE49C5}">
      <dgm:prSet/>
      <dgm:spPr/>
      <dgm:t>
        <a:bodyPr/>
        <a:lstStyle/>
        <a:p>
          <a:endParaRPr lang="hr-HR" sz="1800"/>
        </a:p>
      </dgm:t>
    </dgm:pt>
    <dgm:pt modelId="{19305F98-64C4-44A4-90C3-818A8509151C}">
      <dgm:prSet custT="1"/>
      <dgm:spPr/>
      <dgm:t>
        <a:bodyPr/>
        <a:lstStyle/>
        <a:p>
          <a:r>
            <a:rPr lang="nn-NO" sz="1800" b="0" i="0" dirty="0"/>
            <a:t>Karolina Ujaković, prof. i Svjetlana Vorel. prof.</a:t>
          </a:r>
          <a:endParaRPr lang="nn-NO" sz="1800" dirty="0"/>
        </a:p>
      </dgm:t>
    </dgm:pt>
    <dgm:pt modelId="{619C4C83-EAA2-443E-9851-6DA4EE212938}" type="parTrans" cxnId="{2654DF5D-D380-4F1B-AE7E-A1CF070C6D30}">
      <dgm:prSet/>
      <dgm:spPr/>
      <dgm:t>
        <a:bodyPr/>
        <a:lstStyle/>
        <a:p>
          <a:endParaRPr lang="hr-HR" sz="1800"/>
        </a:p>
      </dgm:t>
    </dgm:pt>
    <dgm:pt modelId="{5A21B612-5287-458A-9A88-2D41F9A66D68}" type="sibTrans" cxnId="{2654DF5D-D380-4F1B-AE7E-A1CF070C6D30}">
      <dgm:prSet/>
      <dgm:spPr/>
      <dgm:t>
        <a:bodyPr/>
        <a:lstStyle/>
        <a:p>
          <a:endParaRPr lang="hr-HR" sz="1800"/>
        </a:p>
      </dgm:t>
    </dgm:pt>
    <dgm:pt modelId="{AEDF6A66-E520-4884-AE8F-CBF384C8F244}">
      <dgm:prSet custT="1"/>
      <dgm:spPr/>
      <dgm:t>
        <a:bodyPr/>
        <a:lstStyle/>
        <a:p>
          <a:r>
            <a:rPr lang="hr-HR" sz="1800" b="0" i="1" dirty="0"/>
            <a:t>Zlatna bula Bele IV. – razvoj društva i gospodarstva u 13. stoljeću</a:t>
          </a:r>
          <a:endParaRPr lang="hr-HR" sz="1800" dirty="0"/>
        </a:p>
      </dgm:t>
    </dgm:pt>
    <dgm:pt modelId="{9626E5BD-74C1-4F12-A134-E5C8D86070FC}" type="parTrans" cxnId="{F546A73D-C29C-481F-953B-0B682B32C40F}">
      <dgm:prSet/>
      <dgm:spPr/>
      <dgm:t>
        <a:bodyPr/>
        <a:lstStyle/>
        <a:p>
          <a:endParaRPr lang="hr-HR" sz="1800"/>
        </a:p>
      </dgm:t>
    </dgm:pt>
    <dgm:pt modelId="{8B13AA05-EEC4-4C4B-9BA7-54907B7481C9}" type="sibTrans" cxnId="{F546A73D-C29C-481F-953B-0B682B32C40F}">
      <dgm:prSet/>
      <dgm:spPr/>
      <dgm:t>
        <a:bodyPr/>
        <a:lstStyle/>
        <a:p>
          <a:endParaRPr lang="hr-HR" sz="1800"/>
        </a:p>
      </dgm:t>
    </dgm:pt>
    <dgm:pt modelId="{CF7D2291-FAD0-4C82-8A33-E2EE25F203A9}">
      <dgm:prSet custT="1"/>
      <dgm:spPr/>
      <dgm:t>
        <a:bodyPr/>
        <a:lstStyle/>
        <a:p>
          <a:r>
            <a:rPr lang="hr-HR" sz="1800" b="0" i="0"/>
            <a:t>dr. sc. Bruno Škreblin</a:t>
          </a:r>
          <a:endParaRPr lang="hr-HR" sz="1800"/>
        </a:p>
      </dgm:t>
    </dgm:pt>
    <dgm:pt modelId="{CAEF1646-51DE-4C80-AE7C-174AFF503199}" type="parTrans" cxnId="{683F0C7A-C5A7-40F0-AF14-A3C3BB8DF1E9}">
      <dgm:prSet/>
      <dgm:spPr/>
      <dgm:t>
        <a:bodyPr/>
        <a:lstStyle/>
        <a:p>
          <a:endParaRPr lang="hr-HR" sz="1800"/>
        </a:p>
      </dgm:t>
    </dgm:pt>
    <dgm:pt modelId="{29809930-6E8C-4543-848E-18349039EBA1}" type="sibTrans" cxnId="{683F0C7A-C5A7-40F0-AF14-A3C3BB8DF1E9}">
      <dgm:prSet/>
      <dgm:spPr/>
      <dgm:t>
        <a:bodyPr/>
        <a:lstStyle/>
        <a:p>
          <a:endParaRPr lang="hr-HR" sz="1800"/>
        </a:p>
      </dgm:t>
    </dgm:pt>
    <dgm:pt modelId="{1618803E-D4B6-45CA-A8F8-5FDE37603053}">
      <dgm:prSet custT="1"/>
      <dgm:spPr/>
      <dgm:t>
        <a:bodyPr/>
        <a:lstStyle/>
        <a:p>
          <a:r>
            <a:rPr lang="hr-HR" sz="1800" b="0" i="1" dirty="0"/>
            <a:t>Gradska uprava u svakodnevici srednjovjekovnog </a:t>
          </a:r>
          <a:r>
            <a:rPr lang="hr-HR" sz="1800" b="0" i="1" dirty="0" err="1"/>
            <a:t>Gradeca</a:t>
          </a:r>
          <a:endParaRPr lang="hr-HR" sz="1800" dirty="0"/>
        </a:p>
      </dgm:t>
    </dgm:pt>
    <dgm:pt modelId="{BB6092B2-28E2-4CB5-B7F0-03DCD5652087}" type="parTrans" cxnId="{5B8439D2-9B8D-43F3-8E6B-CB8F0E3637C0}">
      <dgm:prSet/>
      <dgm:spPr/>
      <dgm:t>
        <a:bodyPr/>
        <a:lstStyle/>
        <a:p>
          <a:endParaRPr lang="hr-HR" sz="1800"/>
        </a:p>
      </dgm:t>
    </dgm:pt>
    <dgm:pt modelId="{9DF2DE16-5555-4BBE-89A6-8CFD034AA1E7}" type="sibTrans" cxnId="{5B8439D2-9B8D-43F3-8E6B-CB8F0E3637C0}">
      <dgm:prSet/>
      <dgm:spPr/>
      <dgm:t>
        <a:bodyPr/>
        <a:lstStyle/>
        <a:p>
          <a:endParaRPr lang="hr-HR" sz="1800"/>
        </a:p>
      </dgm:t>
    </dgm:pt>
    <dgm:pt modelId="{14F971D9-E6CE-47DD-B64A-5908B50E2576}">
      <dgm:prSet custT="1"/>
      <dgm:spPr/>
      <dgm:t>
        <a:bodyPr/>
        <a:lstStyle/>
        <a:p>
          <a:r>
            <a:rPr lang="hr-HR" sz="1800" b="0" i="0"/>
            <a:t>Dijana Muškardin, prof.</a:t>
          </a:r>
          <a:endParaRPr lang="hr-HR" sz="1800"/>
        </a:p>
      </dgm:t>
    </dgm:pt>
    <dgm:pt modelId="{BC54B9A0-78CE-4EFD-BC80-DB59C6387A88}" type="parTrans" cxnId="{26E239F8-1FBD-4900-AD8E-E2BD15157DC5}">
      <dgm:prSet/>
      <dgm:spPr/>
      <dgm:t>
        <a:bodyPr/>
        <a:lstStyle/>
        <a:p>
          <a:endParaRPr lang="hr-HR" sz="1800"/>
        </a:p>
      </dgm:t>
    </dgm:pt>
    <dgm:pt modelId="{BA254CEE-900A-4728-BCFE-9F7ED91DE0BA}" type="sibTrans" cxnId="{26E239F8-1FBD-4900-AD8E-E2BD15157DC5}">
      <dgm:prSet/>
      <dgm:spPr/>
      <dgm:t>
        <a:bodyPr/>
        <a:lstStyle/>
        <a:p>
          <a:endParaRPr lang="hr-HR" sz="1800"/>
        </a:p>
      </dgm:t>
    </dgm:pt>
    <dgm:pt modelId="{96FAC362-82A5-4370-B2BB-B3964262D6D1}">
      <dgm:prSet custT="1"/>
      <dgm:spPr/>
      <dgm:t>
        <a:bodyPr/>
        <a:lstStyle/>
        <a:p>
          <a:r>
            <a:rPr lang="hr-HR" sz="1700" b="0" i="1" dirty="0"/>
            <a:t>Slika svakodnevice u srednjovjekovnom gradu kroz statute istarskih gradova</a:t>
          </a:r>
          <a:endParaRPr lang="hr-HR" sz="1700" dirty="0"/>
        </a:p>
      </dgm:t>
    </dgm:pt>
    <dgm:pt modelId="{0E02D835-D6EB-4B2F-9257-2EF9DE0DFC66}" type="parTrans" cxnId="{9D7B59F4-8AA2-44CD-9C63-F634F71BC2E5}">
      <dgm:prSet/>
      <dgm:spPr/>
      <dgm:t>
        <a:bodyPr/>
        <a:lstStyle/>
        <a:p>
          <a:endParaRPr lang="hr-HR" sz="1800"/>
        </a:p>
      </dgm:t>
    </dgm:pt>
    <dgm:pt modelId="{9277359D-7AF8-4F92-A452-AE3F5780B281}" type="sibTrans" cxnId="{9D7B59F4-8AA2-44CD-9C63-F634F71BC2E5}">
      <dgm:prSet/>
      <dgm:spPr/>
      <dgm:t>
        <a:bodyPr/>
        <a:lstStyle/>
        <a:p>
          <a:endParaRPr lang="hr-HR" sz="1800"/>
        </a:p>
      </dgm:t>
    </dgm:pt>
    <dgm:pt modelId="{2084AA4F-085C-45A3-8FB0-879B9BED3B4E}">
      <dgm:prSet custT="1"/>
      <dgm:spPr/>
      <dgm:t>
        <a:bodyPr/>
        <a:lstStyle/>
        <a:p>
          <a:r>
            <a:rPr lang="hr-HR" sz="1800" b="0" i="0" dirty="0"/>
            <a:t>Valentina </a:t>
          </a:r>
          <a:r>
            <a:rPr lang="hr-HR" sz="1800" b="0" i="0" dirty="0" err="1"/>
            <a:t>Milohanić</a:t>
          </a:r>
          <a:r>
            <a:rPr lang="hr-HR" sz="1800" b="0" i="0" dirty="0"/>
            <a:t>, prof.</a:t>
          </a:r>
          <a:endParaRPr lang="hr-HR" sz="1800" dirty="0"/>
        </a:p>
      </dgm:t>
    </dgm:pt>
    <dgm:pt modelId="{E30CADE3-73E8-42CF-855A-43CCFB5E3104}" type="parTrans" cxnId="{18454985-E206-4315-915E-49D050FBD93D}">
      <dgm:prSet/>
      <dgm:spPr/>
      <dgm:t>
        <a:bodyPr/>
        <a:lstStyle/>
        <a:p>
          <a:endParaRPr lang="hr-HR" sz="1800"/>
        </a:p>
      </dgm:t>
    </dgm:pt>
    <dgm:pt modelId="{EC314BE7-F184-41BB-B477-B1856A44F288}" type="sibTrans" cxnId="{18454985-E206-4315-915E-49D050FBD93D}">
      <dgm:prSet/>
      <dgm:spPr/>
      <dgm:t>
        <a:bodyPr/>
        <a:lstStyle/>
        <a:p>
          <a:endParaRPr lang="hr-HR" sz="1800"/>
        </a:p>
      </dgm:t>
    </dgm:pt>
    <dgm:pt modelId="{F63A4EAD-73C2-4C19-B838-26A7CD16921B}">
      <dgm:prSet custT="1"/>
      <dgm:spPr/>
      <dgm:t>
        <a:bodyPr/>
        <a:lstStyle/>
        <a:p>
          <a:r>
            <a:rPr lang="hr-HR" sz="1800" b="0" i="1" dirty="0"/>
            <a:t>Život u srednjovjekovnom gradu na primjeru Novigradskog statuta</a:t>
          </a:r>
          <a:endParaRPr lang="hr-HR" sz="1800" dirty="0"/>
        </a:p>
      </dgm:t>
    </dgm:pt>
    <dgm:pt modelId="{4F497C1A-4391-44F0-BED1-539A45A2D96B}" type="sibTrans" cxnId="{A190679A-AFD4-4B12-B518-601929954240}">
      <dgm:prSet/>
      <dgm:spPr/>
      <dgm:t>
        <a:bodyPr/>
        <a:lstStyle/>
        <a:p>
          <a:endParaRPr lang="hr-HR" sz="1800"/>
        </a:p>
      </dgm:t>
    </dgm:pt>
    <dgm:pt modelId="{227F72B8-31CC-444C-BFC4-9A0545B5AB01}" type="parTrans" cxnId="{A190679A-AFD4-4B12-B518-601929954240}">
      <dgm:prSet/>
      <dgm:spPr/>
      <dgm:t>
        <a:bodyPr/>
        <a:lstStyle/>
        <a:p>
          <a:endParaRPr lang="hr-HR" sz="1800"/>
        </a:p>
      </dgm:t>
    </dgm:pt>
    <dgm:pt modelId="{A66ADD33-C64F-436E-87CB-280A6E1CF538}">
      <dgm:prSet custT="1"/>
      <dgm:spPr/>
      <dgm:t>
        <a:bodyPr/>
        <a:lstStyle/>
        <a:p>
          <a:r>
            <a:rPr lang="hr-HR" sz="1800" b="0" i="0"/>
            <a:t>Andreja Kartelo Nekić, prof.</a:t>
          </a:r>
          <a:endParaRPr lang="hr-HR" sz="1800"/>
        </a:p>
      </dgm:t>
    </dgm:pt>
    <dgm:pt modelId="{38FBE70E-93EB-4F62-B470-3382E2EA3439}" type="parTrans" cxnId="{65342BC2-31E5-4111-A7D1-0783E994947C}">
      <dgm:prSet/>
      <dgm:spPr/>
      <dgm:t>
        <a:bodyPr/>
        <a:lstStyle/>
        <a:p>
          <a:endParaRPr lang="hr-HR" sz="1800"/>
        </a:p>
      </dgm:t>
    </dgm:pt>
    <dgm:pt modelId="{D9334585-1490-48D6-87F0-D7DBFE36231D}" type="sibTrans" cxnId="{65342BC2-31E5-4111-A7D1-0783E994947C}">
      <dgm:prSet/>
      <dgm:spPr/>
      <dgm:t>
        <a:bodyPr/>
        <a:lstStyle/>
        <a:p>
          <a:endParaRPr lang="hr-HR" sz="1800"/>
        </a:p>
      </dgm:t>
    </dgm:pt>
    <dgm:pt modelId="{6BD40D4A-B8C3-4260-BC0C-05DB0C2E1E65}">
      <dgm:prSet custT="1"/>
      <dgm:spPr/>
      <dgm:t>
        <a:bodyPr/>
        <a:lstStyle/>
        <a:p>
          <a:r>
            <a:rPr lang="hr-HR" sz="1800" b="0" i="1" dirty="0"/>
            <a:t>Razvoj društva i upravljanje srednjovjekovnim gradom na primjeru Senjskog statuta</a:t>
          </a:r>
          <a:endParaRPr lang="hr-HR" sz="1800" dirty="0"/>
        </a:p>
      </dgm:t>
    </dgm:pt>
    <dgm:pt modelId="{04266EAF-8A7D-4934-B7A8-16829687A0D4}" type="parTrans" cxnId="{E7126094-D1F2-458D-9149-020404F86C51}">
      <dgm:prSet/>
      <dgm:spPr/>
      <dgm:t>
        <a:bodyPr/>
        <a:lstStyle/>
        <a:p>
          <a:endParaRPr lang="hr-HR" sz="1800"/>
        </a:p>
      </dgm:t>
    </dgm:pt>
    <dgm:pt modelId="{8E24E779-53B9-4C8A-A383-BF594A5BCEE6}" type="sibTrans" cxnId="{E7126094-D1F2-458D-9149-020404F86C51}">
      <dgm:prSet/>
      <dgm:spPr/>
      <dgm:t>
        <a:bodyPr/>
        <a:lstStyle/>
        <a:p>
          <a:endParaRPr lang="hr-HR" sz="1800"/>
        </a:p>
      </dgm:t>
    </dgm:pt>
    <dgm:pt modelId="{92969C85-AAC0-4748-8FFF-5031D66BF789}" type="pres">
      <dgm:prSet presAssocID="{F3C55BA9-8956-49EF-943D-A28D417D569B}" presName="Name0" presStyleCnt="0">
        <dgm:presLayoutVars>
          <dgm:dir/>
          <dgm:animLvl val="lvl"/>
          <dgm:resizeHandles val="exact"/>
        </dgm:presLayoutVars>
      </dgm:prSet>
      <dgm:spPr/>
    </dgm:pt>
    <dgm:pt modelId="{88CEFE41-E7EC-47DA-8DF9-2673F0F731B6}" type="pres">
      <dgm:prSet presAssocID="{DED2EF5D-2DE1-434C-8CAE-630CB0C45905}" presName="linNode" presStyleCnt="0"/>
      <dgm:spPr/>
    </dgm:pt>
    <dgm:pt modelId="{ADF8523E-D7E1-4FB8-8ACF-43000201D9AC}" type="pres">
      <dgm:prSet presAssocID="{DED2EF5D-2DE1-434C-8CAE-630CB0C45905}" presName="parentText" presStyleLbl="node1" presStyleIdx="0" presStyleCnt="8">
        <dgm:presLayoutVars>
          <dgm:chMax val="1"/>
          <dgm:bulletEnabled val="1"/>
        </dgm:presLayoutVars>
      </dgm:prSet>
      <dgm:spPr/>
    </dgm:pt>
    <dgm:pt modelId="{07831653-05BC-4C5C-8DD1-F2F86A1D9662}" type="pres">
      <dgm:prSet presAssocID="{DED2EF5D-2DE1-434C-8CAE-630CB0C45905}" presName="descendantText" presStyleLbl="alignAccFollowNode1" presStyleIdx="0" presStyleCnt="8" custScaleY="125658">
        <dgm:presLayoutVars>
          <dgm:bulletEnabled val="1"/>
        </dgm:presLayoutVars>
      </dgm:prSet>
      <dgm:spPr/>
    </dgm:pt>
    <dgm:pt modelId="{42D33D9D-8287-4E34-8DFA-FA96FD025B84}" type="pres">
      <dgm:prSet presAssocID="{E7C59492-7DE8-4D05-9085-A6529CAA7319}" presName="sp" presStyleCnt="0"/>
      <dgm:spPr/>
    </dgm:pt>
    <dgm:pt modelId="{9A69EA95-A937-4F80-B3D3-8E1F44AAB84B}" type="pres">
      <dgm:prSet presAssocID="{1D61F548-71D5-42A0-92A9-02C800EFA3A3}" presName="linNode" presStyleCnt="0"/>
      <dgm:spPr/>
    </dgm:pt>
    <dgm:pt modelId="{9E762C6E-86B6-4F18-9318-E10DDF6B6C3B}" type="pres">
      <dgm:prSet presAssocID="{1D61F548-71D5-42A0-92A9-02C800EFA3A3}" presName="parentText" presStyleLbl="node1" presStyleIdx="1" presStyleCnt="8">
        <dgm:presLayoutVars>
          <dgm:chMax val="1"/>
          <dgm:bulletEnabled val="1"/>
        </dgm:presLayoutVars>
      </dgm:prSet>
      <dgm:spPr/>
    </dgm:pt>
    <dgm:pt modelId="{EBA435EE-EF87-4969-A96F-C7D0603A10B8}" type="pres">
      <dgm:prSet presAssocID="{1D61F548-71D5-42A0-92A9-02C800EFA3A3}" presName="descendantText" presStyleLbl="alignAccFollowNode1" presStyleIdx="1" presStyleCnt="8">
        <dgm:presLayoutVars>
          <dgm:bulletEnabled val="1"/>
        </dgm:presLayoutVars>
      </dgm:prSet>
      <dgm:spPr/>
    </dgm:pt>
    <dgm:pt modelId="{0EB53AA7-33A7-4A69-99D4-D91023D0921D}" type="pres">
      <dgm:prSet presAssocID="{DB3BA3CB-0DDA-421B-89AB-3A547698388E}" presName="sp" presStyleCnt="0"/>
      <dgm:spPr/>
    </dgm:pt>
    <dgm:pt modelId="{8D822C20-12A3-4A2F-8D22-095BAEA89BE7}" type="pres">
      <dgm:prSet presAssocID="{B403CB7C-87AD-42FB-8837-C18E003588EA}" presName="linNode" presStyleCnt="0"/>
      <dgm:spPr/>
    </dgm:pt>
    <dgm:pt modelId="{E4ADCAC7-53E2-4DD6-B811-3021DC9605C8}" type="pres">
      <dgm:prSet presAssocID="{B403CB7C-87AD-42FB-8837-C18E003588EA}" presName="parentText" presStyleLbl="node1" presStyleIdx="2" presStyleCnt="8">
        <dgm:presLayoutVars>
          <dgm:chMax val="1"/>
          <dgm:bulletEnabled val="1"/>
        </dgm:presLayoutVars>
      </dgm:prSet>
      <dgm:spPr/>
    </dgm:pt>
    <dgm:pt modelId="{4881C3D3-6727-46A0-B929-FAEA7C118608}" type="pres">
      <dgm:prSet presAssocID="{B403CB7C-87AD-42FB-8837-C18E003588EA}" presName="descendantText" presStyleLbl="alignAccFollowNode1" presStyleIdx="2" presStyleCnt="8" custScaleY="153489">
        <dgm:presLayoutVars>
          <dgm:bulletEnabled val="1"/>
        </dgm:presLayoutVars>
      </dgm:prSet>
      <dgm:spPr/>
    </dgm:pt>
    <dgm:pt modelId="{0A9E614D-F7E1-4280-89B5-08B5760BDE3B}" type="pres">
      <dgm:prSet presAssocID="{9980C51F-4D3B-4F7A-957C-2CD95D73B819}" presName="sp" presStyleCnt="0"/>
      <dgm:spPr/>
    </dgm:pt>
    <dgm:pt modelId="{7D95C2EA-FE04-43DC-84FB-01B26EFE00FA}" type="pres">
      <dgm:prSet presAssocID="{19305F98-64C4-44A4-90C3-818A8509151C}" presName="linNode" presStyleCnt="0"/>
      <dgm:spPr/>
    </dgm:pt>
    <dgm:pt modelId="{7DFC0AB1-0A50-46CA-BAAC-EC1DB5A222B3}" type="pres">
      <dgm:prSet presAssocID="{19305F98-64C4-44A4-90C3-818A8509151C}" presName="parentText" presStyleLbl="node1" presStyleIdx="3" presStyleCnt="8">
        <dgm:presLayoutVars>
          <dgm:chMax val="1"/>
          <dgm:bulletEnabled val="1"/>
        </dgm:presLayoutVars>
      </dgm:prSet>
      <dgm:spPr/>
    </dgm:pt>
    <dgm:pt modelId="{D1FC4546-126F-4912-B180-E86A79A2274F}" type="pres">
      <dgm:prSet presAssocID="{19305F98-64C4-44A4-90C3-818A8509151C}" presName="descendantText" presStyleLbl="alignAccFollowNode1" presStyleIdx="3" presStyleCnt="8" custScaleY="121477">
        <dgm:presLayoutVars>
          <dgm:bulletEnabled val="1"/>
        </dgm:presLayoutVars>
      </dgm:prSet>
      <dgm:spPr/>
    </dgm:pt>
    <dgm:pt modelId="{F8D3D5CA-8BD2-476E-A3D5-0A1BD80D9725}" type="pres">
      <dgm:prSet presAssocID="{5A21B612-5287-458A-9A88-2D41F9A66D68}" presName="sp" presStyleCnt="0"/>
      <dgm:spPr/>
    </dgm:pt>
    <dgm:pt modelId="{0772E26A-2FB0-4AFF-8636-EC3950483A47}" type="pres">
      <dgm:prSet presAssocID="{CF7D2291-FAD0-4C82-8A33-E2EE25F203A9}" presName="linNode" presStyleCnt="0"/>
      <dgm:spPr/>
    </dgm:pt>
    <dgm:pt modelId="{2C4CA875-2020-4850-82CA-3BE06DC48DA7}" type="pres">
      <dgm:prSet presAssocID="{CF7D2291-FAD0-4C82-8A33-E2EE25F203A9}" presName="parentText" presStyleLbl="node1" presStyleIdx="4" presStyleCnt="8">
        <dgm:presLayoutVars>
          <dgm:chMax val="1"/>
          <dgm:bulletEnabled val="1"/>
        </dgm:presLayoutVars>
      </dgm:prSet>
      <dgm:spPr/>
    </dgm:pt>
    <dgm:pt modelId="{48AEFDC8-4475-4A40-8A72-6A2A6F432FB5}" type="pres">
      <dgm:prSet presAssocID="{CF7D2291-FAD0-4C82-8A33-E2EE25F203A9}" presName="descendantText" presStyleLbl="alignAccFollowNode1" presStyleIdx="4" presStyleCnt="8">
        <dgm:presLayoutVars>
          <dgm:bulletEnabled val="1"/>
        </dgm:presLayoutVars>
      </dgm:prSet>
      <dgm:spPr/>
    </dgm:pt>
    <dgm:pt modelId="{1BCC5261-11E6-4EE0-8691-237D9BF303BD}" type="pres">
      <dgm:prSet presAssocID="{29809930-6E8C-4543-848E-18349039EBA1}" presName="sp" presStyleCnt="0"/>
      <dgm:spPr/>
    </dgm:pt>
    <dgm:pt modelId="{A960647E-F353-410B-9CF2-C6033779CE0D}" type="pres">
      <dgm:prSet presAssocID="{14F971D9-E6CE-47DD-B64A-5908B50E2576}" presName="linNode" presStyleCnt="0"/>
      <dgm:spPr/>
    </dgm:pt>
    <dgm:pt modelId="{960E8F91-4126-47E7-B897-E298C68832CF}" type="pres">
      <dgm:prSet presAssocID="{14F971D9-E6CE-47DD-B64A-5908B50E2576}" presName="parentText" presStyleLbl="node1" presStyleIdx="5" presStyleCnt="8">
        <dgm:presLayoutVars>
          <dgm:chMax val="1"/>
          <dgm:bulletEnabled val="1"/>
        </dgm:presLayoutVars>
      </dgm:prSet>
      <dgm:spPr/>
    </dgm:pt>
    <dgm:pt modelId="{CAB0C43F-B7B4-4592-A143-500CBE7801BB}" type="pres">
      <dgm:prSet presAssocID="{14F971D9-E6CE-47DD-B64A-5908B50E2576}" presName="descendantText" presStyleLbl="alignAccFollowNode1" presStyleIdx="5" presStyleCnt="8" custScaleY="118947">
        <dgm:presLayoutVars>
          <dgm:bulletEnabled val="1"/>
        </dgm:presLayoutVars>
      </dgm:prSet>
      <dgm:spPr/>
    </dgm:pt>
    <dgm:pt modelId="{A17B9463-55FC-4C65-84A8-8E923FFD6430}" type="pres">
      <dgm:prSet presAssocID="{BA254CEE-900A-4728-BCFE-9F7ED91DE0BA}" presName="sp" presStyleCnt="0"/>
      <dgm:spPr/>
    </dgm:pt>
    <dgm:pt modelId="{61DA193F-9D21-4A8A-9F27-989C574A952A}" type="pres">
      <dgm:prSet presAssocID="{2084AA4F-085C-45A3-8FB0-879B9BED3B4E}" presName="linNode" presStyleCnt="0"/>
      <dgm:spPr/>
    </dgm:pt>
    <dgm:pt modelId="{87CE2E04-AB8C-4C54-ADA0-CC9145DC7958}" type="pres">
      <dgm:prSet presAssocID="{2084AA4F-085C-45A3-8FB0-879B9BED3B4E}" presName="parentText" presStyleLbl="node1" presStyleIdx="6" presStyleCnt="8">
        <dgm:presLayoutVars>
          <dgm:chMax val="1"/>
          <dgm:bulletEnabled val="1"/>
        </dgm:presLayoutVars>
      </dgm:prSet>
      <dgm:spPr/>
    </dgm:pt>
    <dgm:pt modelId="{F8B69975-B2BD-44C1-9A82-834BE2471611}" type="pres">
      <dgm:prSet presAssocID="{2084AA4F-085C-45A3-8FB0-879B9BED3B4E}" presName="descendantText" presStyleLbl="alignAccFollowNode1" presStyleIdx="6" presStyleCnt="8" custScaleY="112966">
        <dgm:presLayoutVars>
          <dgm:bulletEnabled val="1"/>
        </dgm:presLayoutVars>
      </dgm:prSet>
      <dgm:spPr/>
    </dgm:pt>
    <dgm:pt modelId="{23E91FE0-198A-4611-B1C6-33586B439123}" type="pres">
      <dgm:prSet presAssocID="{EC314BE7-F184-41BB-B477-B1856A44F288}" presName="sp" presStyleCnt="0"/>
      <dgm:spPr/>
    </dgm:pt>
    <dgm:pt modelId="{2F638EDE-5843-4D87-A45B-B3ACBE19A16B}" type="pres">
      <dgm:prSet presAssocID="{A66ADD33-C64F-436E-87CB-280A6E1CF538}" presName="linNode" presStyleCnt="0"/>
      <dgm:spPr/>
    </dgm:pt>
    <dgm:pt modelId="{8F90FB3C-C657-4DE2-92C2-83665CC2198F}" type="pres">
      <dgm:prSet presAssocID="{A66ADD33-C64F-436E-87CB-280A6E1CF538}" presName="parentText" presStyleLbl="node1" presStyleIdx="7" presStyleCnt="8">
        <dgm:presLayoutVars>
          <dgm:chMax val="1"/>
          <dgm:bulletEnabled val="1"/>
        </dgm:presLayoutVars>
      </dgm:prSet>
      <dgm:spPr/>
    </dgm:pt>
    <dgm:pt modelId="{6CD76B68-B5AB-4F21-9CC5-78AA73526FEE}" type="pres">
      <dgm:prSet presAssocID="{A66ADD33-C64F-436E-87CB-280A6E1CF538}" presName="descendantText" presStyleLbl="alignAccFollowNode1" presStyleIdx="7" presStyleCnt="8" custScaleY="125813">
        <dgm:presLayoutVars>
          <dgm:bulletEnabled val="1"/>
        </dgm:presLayoutVars>
      </dgm:prSet>
      <dgm:spPr/>
    </dgm:pt>
  </dgm:ptLst>
  <dgm:cxnLst>
    <dgm:cxn modelId="{A94B8503-11A6-477A-86E9-4ED888AA0BF7}" type="presOf" srcId="{DED2EF5D-2DE1-434C-8CAE-630CB0C45905}" destId="{ADF8523E-D7E1-4FB8-8ACF-43000201D9AC}" srcOrd="0" destOrd="0" presId="urn:microsoft.com/office/officeart/2005/8/layout/vList5"/>
    <dgm:cxn modelId="{77431205-7F09-43C4-99EA-F74CC99D5B75}" type="presOf" srcId="{CF7D2291-FAD0-4C82-8A33-E2EE25F203A9}" destId="{2C4CA875-2020-4850-82CA-3BE06DC48DA7}" srcOrd="0" destOrd="0" presId="urn:microsoft.com/office/officeart/2005/8/layout/vList5"/>
    <dgm:cxn modelId="{38C87F1E-4147-4CC0-BE56-F767ACEE49C5}" srcId="{B403CB7C-87AD-42FB-8837-C18E003588EA}" destId="{8798293E-BB16-4BCF-8F0A-5585EDC05C3C}" srcOrd="0" destOrd="0" parTransId="{A920D0A9-F197-45DA-8B7E-C906ACD8B82F}" sibTransId="{0DEA38AD-BDC2-45C5-AC28-A52CA4B3D430}"/>
    <dgm:cxn modelId="{4ADA321F-34EC-48E6-9FF2-937CBF541B30}" type="presOf" srcId="{14F971D9-E6CE-47DD-B64A-5908B50E2576}" destId="{960E8F91-4126-47E7-B897-E298C68832CF}" srcOrd="0" destOrd="0" presId="urn:microsoft.com/office/officeart/2005/8/layout/vList5"/>
    <dgm:cxn modelId="{C9923C34-2C1E-4467-A318-978AFCCC1B07}" type="presOf" srcId="{B403CB7C-87AD-42FB-8837-C18E003588EA}" destId="{E4ADCAC7-53E2-4DD6-B811-3021DC9605C8}" srcOrd="0" destOrd="0" presId="urn:microsoft.com/office/officeart/2005/8/layout/vList5"/>
    <dgm:cxn modelId="{F546A73D-C29C-481F-953B-0B682B32C40F}" srcId="{19305F98-64C4-44A4-90C3-818A8509151C}" destId="{AEDF6A66-E520-4884-AE8F-CBF384C8F244}" srcOrd="0" destOrd="0" parTransId="{9626E5BD-74C1-4F12-A134-E5C8D86070FC}" sibTransId="{8B13AA05-EEC4-4C4B-9BA7-54907B7481C9}"/>
    <dgm:cxn modelId="{5656235B-5EA4-4C83-B1E0-8145FDE75587}" srcId="{DED2EF5D-2DE1-434C-8CAE-630CB0C45905}" destId="{8E47A49D-ECFB-4A84-A992-9A99D89E97BC}" srcOrd="0" destOrd="0" parTransId="{307167F7-1B93-49DB-8555-491FF7A87711}" sibTransId="{BC7FA4F4-85D7-470E-8E85-30E6C939B8FB}"/>
    <dgm:cxn modelId="{2654DF5D-D380-4F1B-AE7E-A1CF070C6D30}" srcId="{F3C55BA9-8956-49EF-943D-A28D417D569B}" destId="{19305F98-64C4-44A4-90C3-818A8509151C}" srcOrd="3" destOrd="0" parTransId="{619C4C83-EAA2-443E-9851-6DA4EE212938}" sibTransId="{5A21B612-5287-458A-9A88-2D41F9A66D68}"/>
    <dgm:cxn modelId="{2850DD63-FFF8-42C2-BB1E-7BD3C9A1FB98}" type="presOf" srcId="{6BD40D4A-B8C3-4260-BC0C-05DB0C2E1E65}" destId="{6CD76B68-B5AB-4F21-9CC5-78AA73526FEE}" srcOrd="0" destOrd="0" presId="urn:microsoft.com/office/officeart/2005/8/layout/vList5"/>
    <dgm:cxn modelId="{794D8D4A-33A6-4C27-84F5-B42821373B83}" type="presOf" srcId="{2084AA4F-085C-45A3-8FB0-879B9BED3B4E}" destId="{87CE2E04-AB8C-4C54-ADA0-CC9145DC7958}" srcOrd="0" destOrd="0" presId="urn:microsoft.com/office/officeart/2005/8/layout/vList5"/>
    <dgm:cxn modelId="{555B4A4B-4819-40E6-AD14-64A77EA6F577}" type="presOf" srcId="{AEDF6A66-E520-4884-AE8F-CBF384C8F244}" destId="{D1FC4546-126F-4912-B180-E86A79A2274F}" srcOrd="0" destOrd="0" presId="urn:microsoft.com/office/officeart/2005/8/layout/vList5"/>
    <dgm:cxn modelId="{DC4FFD4B-08E8-4C2F-9BE2-55CB7FA95BD3}" type="presOf" srcId="{7B809556-4681-4A6A-9B39-D05616C17E96}" destId="{EBA435EE-EF87-4969-A96F-C7D0603A10B8}" srcOrd="0" destOrd="0" presId="urn:microsoft.com/office/officeart/2005/8/layout/vList5"/>
    <dgm:cxn modelId="{BB0F866F-5F44-4426-BCEC-5CF409FE80CD}" type="presOf" srcId="{8798293E-BB16-4BCF-8F0A-5585EDC05C3C}" destId="{4881C3D3-6727-46A0-B929-FAEA7C118608}" srcOrd="0" destOrd="0" presId="urn:microsoft.com/office/officeart/2005/8/layout/vList5"/>
    <dgm:cxn modelId="{A148EE74-1C88-4179-9968-7155746F0A1C}" type="presOf" srcId="{8E47A49D-ECFB-4A84-A992-9A99D89E97BC}" destId="{07831653-05BC-4C5C-8DD1-F2F86A1D9662}" srcOrd="0" destOrd="0" presId="urn:microsoft.com/office/officeart/2005/8/layout/vList5"/>
    <dgm:cxn modelId="{683F0C7A-C5A7-40F0-AF14-A3C3BB8DF1E9}" srcId="{F3C55BA9-8956-49EF-943D-A28D417D569B}" destId="{CF7D2291-FAD0-4C82-8A33-E2EE25F203A9}" srcOrd="4" destOrd="0" parTransId="{CAEF1646-51DE-4C80-AE7C-174AFF503199}" sibTransId="{29809930-6E8C-4543-848E-18349039EBA1}"/>
    <dgm:cxn modelId="{09EEE05A-D985-4BFA-9028-9CB98FE13790}" type="presOf" srcId="{1D61F548-71D5-42A0-92A9-02C800EFA3A3}" destId="{9E762C6E-86B6-4F18-9318-E10DDF6B6C3B}" srcOrd="0" destOrd="0" presId="urn:microsoft.com/office/officeart/2005/8/layout/vList5"/>
    <dgm:cxn modelId="{18454985-E206-4315-915E-49D050FBD93D}" srcId="{F3C55BA9-8956-49EF-943D-A28D417D569B}" destId="{2084AA4F-085C-45A3-8FB0-879B9BED3B4E}" srcOrd="6" destOrd="0" parTransId="{E30CADE3-73E8-42CF-855A-43CCFB5E3104}" sibTransId="{EC314BE7-F184-41BB-B477-B1856A44F288}"/>
    <dgm:cxn modelId="{1AB4BB93-33ED-4AC0-BFE0-FA55259F6F37}" type="presOf" srcId="{A66ADD33-C64F-436E-87CB-280A6E1CF538}" destId="{8F90FB3C-C657-4DE2-92C2-83665CC2198F}" srcOrd="0" destOrd="0" presId="urn:microsoft.com/office/officeart/2005/8/layout/vList5"/>
    <dgm:cxn modelId="{E7126094-D1F2-458D-9149-020404F86C51}" srcId="{A66ADD33-C64F-436E-87CB-280A6E1CF538}" destId="{6BD40D4A-B8C3-4260-BC0C-05DB0C2E1E65}" srcOrd="0" destOrd="0" parTransId="{04266EAF-8A7D-4934-B7A8-16829687A0D4}" sibTransId="{8E24E779-53B9-4C8A-A383-BF594A5BCEE6}"/>
    <dgm:cxn modelId="{A190679A-AFD4-4B12-B518-601929954240}" srcId="{2084AA4F-085C-45A3-8FB0-879B9BED3B4E}" destId="{F63A4EAD-73C2-4C19-B838-26A7CD16921B}" srcOrd="0" destOrd="0" parTransId="{227F72B8-31CC-444C-BFC4-9A0545B5AB01}" sibTransId="{4F497C1A-4391-44F0-BED1-539A45A2D96B}"/>
    <dgm:cxn modelId="{7AC664B9-079A-4277-9163-2CE76A519F84}" type="presOf" srcId="{F3C55BA9-8956-49EF-943D-A28D417D569B}" destId="{92969C85-AAC0-4748-8FFF-5031D66BF789}" srcOrd="0" destOrd="0" presId="urn:microsoft.com/office/officeart/2005/8/layout/vList5"/>
    <dgm:cxn modelId="{65342BC2-31E5-4111-A7D1-0783E994947C}" srcId="{F3C55BA9-8956-49EF-943D-A28D417D569B}" destId="{A66ADD33-C64F-436E-87CB-280A6E1CF538}" srcOrd="7" destOrd="0" parTransId="{38FBE70E-93EB-4F62-B470-3382E2EA3439}" sibTransId="{D9334585-1490-48D6-87F0-D7DBFE36231D}"/>
    <dgm:cxn modelId="{C2D9A3C3-5783-475A-A5AC-1380765ED48B}" srcId="{F3C55BA9-8956-49EF-943D-A28D417D569B}" destId="{DED2EF5D-2DE1-434C-8CAE-630CB0C45905}" srcOrd="0" destOrd="0" parTransId="{0AF1E5B8-0A34-45D8-969A-D6A2741C8CDB}" sibTransId="{E7C59492-7DE8-4D05-9085-A6529CAA7319}"/>
    <dgm:cxn modelId="{29F191CA-001D-4316-B4DB-935B48D059DE}" type="presOf" srcId="{F63A4EAD-73C2-4C19-B838-26A7CD16921B}" destId="{F8B69975-B2BD-44C1-9A82-834BE2471611}" srcOrd="0" destOrd="0" presId="urn:microsoft.com/office/officeart/2005/8/layout/vList5"/>
    <dgm:cxn modelId="{5B8439D2-9B8D-43F3-8E6B-CB8F0E3637C0}" srcId="{CF7D2291-FAD0-4C82-8A33-E2EE25F203A9}" destId="{1618803E-D4B6-45CA-A8F8-5FDE37603053}" srcOrd="0" destOrd="0" parTransId="{BB6092B2-28E2-4CB5-B7F0-03DCD5652087}" sibTransId="{9DF2DE16-5555-4BBE-89A6-8CFD034AA1E7}"/>
    <dgm:cxn modelId="{E8E07CD4-B439-49CF-9DDF-D59A7E885C59}" srcId="{F3C55BA9-8956-49EF-943D-A28D417D569B}" destId="{B403CB7C-87AD-42FB-8837-C18E003588EA}" srcOrd="2" destOrd="0" parTransId="{B28777BD-7F0C-41D4-A141-56E67B3F9E9B}" sibTransId="{9980C51F-4D3B-4F7A-957C-2CD95D73B819}"/>
    <dgm:cxn modelId="{D3DBB7DA-3168-424C-A5E4-DA4BA45BA063}" srcId="{1D61F548-71D5-42A0-92A9-02C800EFA3A3}" destId="{7B809556-4681-4A6A-9B39-D05616C17E96}" srcOrd="0" destOrd="0" parTransId="{0ACF7CDC-3B29-4F65-B603-EF2FA3FF0D29}" sibTransId="{5CE8DAF7-6747-4C14-956C-545567F742B6}"/>
    <dgm:cxn modelId="{529291E1-52E5-4F3E-A6F8-DBE56BB5683A}" type="presOf" srcId="{96FAC362-82A5-4370-B2BB-B3964262D6D1}" destId="{CAB0C43F-B7B4-4592-A143-500CBE7801BB}" srcOrd="0" destOrd="0" presId="urn:microsoft.com/office/officeart/2005/8/layout/vList5"/>
    <dgm:cxn modelId="{4202A2EB-55B1-491D-B530-6B445F1B622B}" srcId="{F3C55BA9-8956-49EF-943D-A28D417D569B}" destId="{1D61F548-71D5-42A0-92A9-02C800EFA3A3}" srcOrd="1" destOrd="0" parTransId="{8C7B40BC-522F-4C70-98E8-D891E48A62A0}" sibTransId="{DB3BA3CB-0DDA-421B-89AB-3A547698388E}"/>
    <dgm:cxn modelId="{9D7B59F4-8AA2-44CD-9C63-F634F71BC2E5}" srcId="{14F971D9-E6CE-47DD-B64A-5908B50E2576}" destId="{96FAC362-82A5-4370-B2BB-B3964262D6D1}" srcOrd="0" destOrd="0" parTransId="{0E02D835-D6EB-4B2F-9257-2EF9DE0DFC66}" sibTransId="{9277359D-7AF8-4F92-A452-AE3F5780B281}"/>
    <dgm:cxn modelId="{26E239F8-1FBD-4900-AD8E-E2BD15157DC5}" srcId="{F3C55BA9-8956-49EF-943D-A28D417D569B}" destId="{14F971D9-E6CE-47DD-B64A-5908B50E2576}" srcOrd="5" destOrd="0" parTransId="{BC54B9A0-78CE-4EFD-BC80-DB59C6387A88}" sibTransId="{BA254CEE-900A-4728-BCFE-9F7ED91DE0BA}"/>
    <dgm:cxn modelId="{8AE366F8-2F52-48B6-ABC4-F55FEA2D08C3}" type="presOf" srcId="{19305F98-64C4-44A4-90C3-818A8509151C}" destId="{7DFC0AB1-0A50-46CA-BAAC-EC1DB5A222B3}" srcOrd="0" destOrd="0" presId="urn:microsoft.com/office/officeart/2005/8/layout/vList5"/>
    <dgm:cxn modelId="{F19BBEF9-0859-4561-98A0-1521590C3C2A}" type="presOf" srcId="{1618803E-D4B6-45CA-A8F8-5FDE37603053}" destId="{48AEFDC8-4475-4A40-8A72-6A2A6F432FB5}" srcOrd="0" destOrd="0" presId="urn:microsoft.com/office/officeart/2005/8/layout/vList5"/>
    <dgm:cxn modelId="{DEA276BA-2577-4C6A-B1C0-0F76376D182F}" type="presParOf" srcId="{92969C85-AAC0-4748-8FFF-5031D66BF789}" destId="{88CEFE41-E7EC-47DA-8DF9-2673F0F731B6}" srcOrd="0" destOrd="0" presId="urn:microsoft.com/office/officeart/2005/8/layout/vList5"/>
    <dgm:cxn modelId="{4FA5B9DE-C0B0-4279-A88B-647B5FF0E9CF}" type="presParOf" srcId="{88CEFE41-E7EC-47DA-8DF9-2673F0F731B6}" destId="{ADF8523E-D7E1-4FB8-8ACF-43000201D9AC}" srcOrd="0" destOrd="0" presId="urn:microsoft.com/office/officeart/2005/8/layout/vList5"/>
    <dgm:cxn modelId="{9165C6D4-9434-433C-9ADF-A835FABDEE8A}" type="presParOf" srcId="{88CEFE41-E7EC-47DA-8DF9-2673F0F731B6}" destId="{07831653-05BC-4C5C-8DD1-F2F86A1D9662}" srcOrd="1" destOrd="0" presId="urn:microsoft.com/office/officeart/2005/8/layout/vList5"/>
    <dgm:cxn modelId="{66D5A79E-2E44-44D9-952E-B9045A78C789}" type="presParOf" srcId="{92969C85-AAC0-4748-8FFF-5031D66BF789}" destId="{42D33D9D-8287-4E34-8DFA-FA96FD025B84}" srcOrd="1" destOrd="0" presId="urn:microsoft.com/office/officeart/2005/8/layout/vList5"/>
    <dgm:cxn modelId="{22B0DB9E-4AA1-4CC7-874E-4E7DA9D1FB12}" type="presParOf" srcId="{92969C85-AAC0-4748-8FFF-5031D66BF789}" destId="{9A69EA95-A937-4F80-B3D3-8E1F44AAB84B}" srcOrd="2" destOrd="0" presId="urn:microsoft.com/office/officeart/2005/8/layout/vList5"/>
    <dgm:cxn modelId="{6F048DCF-AEF5-4F8A-84DC-D3C8A803579F}" type="presParOf" srcId="{9A69EA95-A937-4F80-B3D3-8E1F44AAB84B}" destId="{9E762C6E-86B6-4F18-9318-E10DDF6B6C3B}" srcOrd="0" destOrd="0" presId="urn:microsoft.com/office/officeart/2005/8/layout/vList5"/>
    <dgm:cxn modelId="{11B7F154-7C29-4CD8-9359-F4132BB604D1}" type="presParOf" srcId="{9A69EA95-A937-4F80-B3D3-8E1F44AAB84B}" destId="{EBA435EE-EF87-4969-A96F-C7D0603A10B8}" srcOrd="1" destOrd="0" presId="urn:microsoft.com/office/officeart/2005/8/layout/vList5"/>
    <dgm:cxn modelId="{1483F915-4665-4D41-975E-E7F971B77470}" type="presParOf" srcId="{92969C85-AAC0-4748-8FFF-5031D66BF789}" destId="{0EB53AA7-33A7-4A69-99D4-D91023D0921D}" srcOrd="3" destOrd="0" presId="urn:microsoft.com/office/officeart/2005/8/layout/vList5"/>
    <dgm:cxn modelId="{C556FB5E-FE65-4748-A287-636142218608}" type="presParOf" srcId="{92969C85-AAC0-4748-8FFF-5031D66BF789}" destId="{8D822C20-12A3-4A2F-8D22-095BAEA89BE7}" srcOrd="4" destOrd="0" presId="urn:microsoft.com/office/officeart/2005/8/layout/vList5"/>
    <dgm:cxn modelId="{52EA0A13-4BFA-45AB-A409-C70C421A04B9}" type="presParOf" srcId="{8D822C20-12A3-4A2F-8D22-095BAEA89BE7}" destId="{E4ADCAC7-53E2-4DD6-B811-3021DC9605C8}" srcOrd="0" destOrd="0" presId="urn:microsoft.com/office/officeart/2005/8/layout/vList5"/>
    <dgm:cxn modelId="{52FDE18D-6A85-45FB-B203-C31EE66817CB}" type="presParOf" srcId="{8D822C20-12A3-4A2F-8D22-095BAEA89BE7}" destId="{4881C3D3-6727-46A0-B929-FAEA7C118608}" srcOrd="1" destOrd="0" presId="urn:microsoft.com/office/officeart/2005/8/layout/vList5"/>
    <dgm:cxn modelId="{0E9DA9E7-34FF-4D33-ADE5-897A56B75DA6}" type="presParOf" srcId="{92969C85-AAC0-4748-8FFF-5031D66BF789}" destId="{0A9E614D-F7E1-4280-89B5-08B5760BDE3B}" srcOrd="5" destOrd="0" presId="urn:microsoft.com/office/officeart/2005/8/layout/vList5"/>
    <dgm:cxn modelId="{AFDFD7D5-4F46-492F-935C-04B57C9B08A2}" type="presParOf" srcId="{92969C85-AAC0-4748-8FFF-5031D66BF789}" destId="{7D95C2EA-FE04-43DC-84FB-01B26EFE00FA}" srcOrd="6" destOrd="0" presId="urn:microsoft.com/office/officeart/2005/8/layout/vList5"/>
    <dgm:cxn modelId="{003B6F57-6357-4CE6-B9F8-F970A18C4621}" type="presParOf" srcId="{7D95C2EA-FE04-43DC-84FB-01B26EFE00FA}" destId="{7DFC0AB1-0A50-46CA-BAAC-EC1DB5A222B3}" srcOrd="0" destOrd="0" presId="urn:microsoft.com/office/officeart/2005/8/layout/vList5"/>
    <dgm:cxn modelId="{C5616DCA-7777-44EE-A718-016700167569}" type="presParOf" srcId="{7D95C2EA-FE04-43DC-84FB-01B26EFE00FA}" destId="{D1FC4546-126F-4912-B180-E86A79A2274F}" srcOrd="1" destOrd="0" presId="urn:microsoft.com/office/officeart/2005/8/layout/vList5"/>
    <dgm:cxn modelId="{33D28490-2BFC-461F-A5ED-91DA2535237D}" type="presParOf" srcId="{92969C85-AAC0-4748-8FFF-5031D66BF789}" destId="{F8D3D5CA-8BD2-476E-A3D5-0A1BD80D9725}" srcOrd="7" destOrd="0" presId="urn:microsoft.com/office/officeart/2005/8/layout/vList5"/>
    <dgm:cxn modelId="{66DC3D07-50FA-40A3-B052-78CEBB1ADE89}" type="presParOf" srcId="{92969C85-AAC0-4748-8FFF-5031D66BF789}" destId="{0772E26A-2FB0-4AFF-8636-EC3950483A47}" srcOrd="8" destOrd="0" presId="urn:microsoft.com/office/officeart/2005/8/layout/vList5"/>
    <dgm:cxn modelId="{A99D2B80-8B6C-4641-90A2-2DF54E85E93D}" type="presParOf" srcId="{0772E26A-2FB0-4AFF-8636-EC3950483A47}" destId="{2C4CA875-2020-4850-82CA-3BE06DC48DA7}" srcOrd="0" destOrd="0" presId="urn:microsoft.com/office/officeart/2005/8/layout/vList5"/>
    <dgm:cxn modelId="{DD33EA8D-6D09-4F96-9BBD-0984F93CF7D9}" type="presParOf" srcId="{0772E26A-2FB0-4AFF-8636-EC3950483A47}" destId="{48AEFDC8-4475-4A40-8A72-6A2A6F432FB5}" srcOrd="1" destOrd="0" presId="urn:microsoft.com/office/officeart/2005/8/layout/vList5"/>
    <dgm:cxn modelId="{AABD4413-A776-4D23-8724-2454BA48CB09}" type="presParOf" srcId="{92969C85-AAC0-4748-8FFF-5031D66BF789}" destId="{1BCC5261-11E6-4EE0-8691-237D9BF303BD}" srcOrd="9" destOrd="0" presId="urn:microsoft.com/office/officeart/2005/8/layout/vList5"/>
    <dgm:cxn modelId="{C7AF705C-F9DF-4306-B0BB-70F3E4C7CC65}" type="presParOf" srcId="{92969C85-AAC0-4748-8FFF-5031D66BF789}" destId="{A960647E-F353-410B-9CF2-C6033779CE0D}" srcOrd="10" destOrd="0" presId="urn:microsoft.com/office/officeart/2005/8/layout/vList5"/>
    <dgm:cxn modelId="{D946F828-431C-4E0B-8D11-65C469934AB5}" type="presParOf" srcId="{A960647E-F353-410B-9CF2-C6033779CE0D}" destId="{960E8F91-4126-47E7-B897-E298C68832CF}" srcOrd="0" destOrd="0" presId="urn:microsoft.com/office/officeart/2005/8/layout/vList5"/>
    <dgm:cxn modelId="{98FC415C-A449-4E59-98E6-F423DBC00137}" type="presParOf" srcId="{A960647E-F353-410B-9CF2-C6033779CE0D}" destId="{CAB0C43F-B7B4-4592-A143-500CBE7801BB}" srcOrd="1" destOrd="0" presId="urn:microsoft.com/office/officeart/2005/8/layout/vList5"/>
    <dgm:cxn modelId="{0D1BDDB5-6D46-472B-B5BC-F2FEC325248A}" type="presParOf" srcId="{92969C85-AAC0-4748-8FFF-5031D66BF789}" destId="{A17B9463-55FC-4C65-84A8-8E923FFD6430}" srcOrd="11" destOrd="0" presId="urn:microsoft.com/office/officeart/2005/8/layout/vList5"/>
    <dgm:cxn modelId="{28AAACCE-D627-4679-B457-BDED70AA78DD}" type="presParOf" srcId="{92969C85-AAC0-4748-8FFF-5031D66BF789}" destId="{61DA193F-9D21-4A8A-9F27-989C574A952A}" srcOrd="12" destOrd="0" presId="urn:microsoft.com/office/officeart/2005/8/layout/vList5"/>
    <dgm:cxn modelId="{BF056B4C-173B-40AF-9E06-1E17C718EDE0}" type="presParOf" srcId="{61DA193F-9D21-4A8A-9F27-989C574A952A}" destId="{87CE2E04-AB8C-4C54-ADA0-CC9145DC7958}" srcOrd="0" destOrd="0" presId="urn:microsoft.com/office/officeart/2005/8/layout/vList5"/>
    <dgm:cxn modelId="{6C60724F-7331-4422-88C4-67FC33A9700B}" type="presParOf" srcId="{61DA193F-9D21-4A8A-9F27-989C574A952A}" destId="{F8B69975-B2BD-44C1-9A82-834BE2471611}" srcOrd="1" destOrd="0" presId="urn:microsoft.com/office/officeart/2005/8/layout/vList5"/>
    <dgm:cxn modelId="{E86C9216-62D1-463B-B4CB-85095598D1A9}" type="presParOf" srcId="{92969C85-AAC0-4748-8FFF-5031D66BF789}" destId="{23E91FE0-198A-4611-B1C6-33586B439123}" srcOrd="13" destOrd="0" presId="urn:microsoft.com/office/officeart/2005/8/layout/vList5"/>
    <dgm:cxn modelId="{07F65BD2-1A52-4935-AD76-3B3214FCF303}" type="presParOf" srcId="{92969C85-AAC0-4748-8FFF-5031D66BF789}" destId="{2F638EDE-5843-4D87-A45B-B3ACBE19A16B}" srcOrd="14" destOrd="0" presId="urn:microsoft.com/office/officeart/2005/8/layout/vList5"/>
    <dgm:cxn modelId="{909DF389-C461-41C4-82C3-86AC882B95E8}" type="presParOf" srcId="{2F638EDE-5843-4D87-A45B-B3ACBE19A16B}" destId="{8F90FB3C-C657-4DE2-92C2-83665CC2198F}" srcOrd="0" destOrd="0" presId="urn:microsoft.com/office/officeart/2005/8/layout/vList5"/>
    <dgm:cxn modelId="{6DED909D-3BDB-4ABB-9DB1-A6323C4DC045}" type="presParOf" srcId="{2F638EDE-5843-4D87-A45B-B3ACBE19A16B}" destId="{6CD76B68-B5AB-4F21-9CC5-78AA73526FE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C55BA9-8956-49EF-943D-A28D417D569B}" type="doc">
      <dgm:prSet loTypeId="urn:microsoft.com/office/officeart/2005/8/layout/vList5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DED2EF5D-2DE1-434C-8CAE-630CB0C45905}">
      <dgm:prSet phldrT="[Tekst]" custT="1"/>
      <dgm:spPr/>
      <dgm:t>
        <a:bodyPr/>
        <a:lstStyle/>
        <a:p>
          <a:r>
            <a:rPr lang="hr-HR" sz="1800" b="0" i="0" dirty="0"/>
            <a:t>dr. sc. Kosana Jovanović</a:t>
          </a:r>
          <a:endParaRPr lang="hr-HR" sz="1800" dirty="0"/>
        </a:p>
      </dgm:t>
    </dgm:pt>
    <dgm:pt modelId="{0AF1E5B8-0A34-45D8-969A-D6A2741C8CDB}" type="parTrans" cxnId="{C2D9A3C3-5783-475A-A5AC-1380765ED48B}">
      <dgm:prSet/>
      <dgm:spPr/>
      <dgm:t>
        <a:bodyPr/>
        <a:lstStyle/>
        <a:p>
          <a:endParaRPr lang="hr-HR" sz="1800"/>
        </a:p>
      </dgm:t>
    </dgm:pt>
    <dgm:pt modelId="{E7C59492-7DE8-4D05-9085-A6529CAA7319}" type="sibTrans" cxnId="{C2D9A3C3-5783-475A-A5AC-1380765ED48B}">
      <dgm:prSet/>
      <dgm:spPr/>
      <dgm:t>
        <a:bodyPr/>
        <a:lstStyle/>
        <a:p>
          <a:endParaRPr lang="hr-HR" sz="1800"/>
        </a:p>
      </dgm:t>
    </dgm:pt>
    <dgm:pt modelId="{8E47A49D-ECFB-4A84-A992-9A99D89E97BC}">
      <dgm:prSet phldrT="[Tekst]" custT="1"/>
      <dgm:spPr/>
      <dgm:t>
        <a:bodyPr/>
        <a:lstStyle/>
        <a:p>
          <a:r>
            <a:rPr lang="hr-HR" sz="1800" b="0" i="1" dirty="0"/>
            <a:t>Položaj i svakodnevica žena prema Statutu grada Rijeke</a:t>
          </a:r>
          <a:endParaRPr lang="hr-HR" sz="1800" dirty="0"/>
        </a:p>
      </dgm:t>
    </dgm:pt>
    <dgm:pt modelId="{307167F7-1B93-49DB-8555-491FF7A87711}" type="parTrans" cxnId="{5656235B-5EA4-4C83-B1E0-8145FDE75587}">
      <dgm:prSet/>
      <dgm:spPr/>
      <dgm:t>
        <a:bodyPr/>
        <a:lstStyle/>
        <a:p>
          <a:endParaRPr lang="hr-HR" sz="1800"/>
        </a:p>
      </dgm:t>
    </dgm:pt>
    <dgm:pt modelId="{BC7FA4F4-85D7-470E-8E85-30E6C939B8FB}" type="sibTrans" cxnId="{5656235B-5EA4-4C83-B1E0-8145FDE75587}">
      <dgm:prSet/>
      <dgm:spPr/>
      <dgm:t>
        <a:bodyPr/>
        <a:lstStyle/>
        <a:p>
          <a:endParaRPr lang="hr-HR" sz="1800"/>
        </a:p>
      </dgm:t>
    </dgm:pt>
    <dgm:pt modelId="{1D61F548-71D5-42A0-92A9-02C800EFA3A3}">
      <dgm:prSet phldrT="[Tekst]" custT="1"/>
      <dgm:spPr/>
      <dgm:t>
        <a:bodyPr/>
        <a:lstStyle/>
        <a:p>
          <a:r>
            <a:rPr lang="hr-HR" sz="1800" b="0" i="0" dirty="0"/>
            <a:t>dr. sc. Gordan </a:t>
          </a:r>
          <a:r>
            <a:rPr lang="hr-HR" sz="1800" b="0" i="0" dirty="0" err="1"/>
            <a:t>Ravančić</a:t>
          </a:r>
          <a:endParaRPr lang="hr-HR" sz="1800" dirty="0"/>
        </a:p>
      </dgm:t>
    </dgm:pt>
    <dgm:pt modelId="{8C7B40BC-522F-4C70-98E8-D891E48A62A0}" type="parTrans" cxnId="{4202A2EB-55B1-491D-B530-6B445F1B622B}">
      <dgm:prSet/>
      <dgm:spPr/>
      <dgm:t>
        <a:bodyPr/>
        <a:lstStyle/>
        <a:p>
          <a:endParaRPr lang="hr-HR" sz="1800"/>
        </a:p>
      </dgm:t>
    </dgm:pt>
    <dgm:pt modelId="{DB3BA3CB-0DDA-421B-89AB-3A547698388E}" type="sibTrans" cxnId="{4202A2EB-55B1-491D-B530-6B445F1B622B}">
      <dgm:prSet/>
      <dgm:spPr/>
      <dgm:t>
        <a:bodyPr/>
        <a:lstStyle/>
        <a:p>
          <a:endParaRPr lang="hr-HR" sz="1800"/>
        </a:p>
      </dgm:t>
    </dgm:pt>
    <dgm:pt modelId="{7B809556-4681-4A6A-9B39-D05616C17E96}">
      <dgm:prSet phldrT="[Tekst]" custT="1"/>
      <dgm:spPr/>
      <dgm:t>
        <a:bodyPr/>
        <a:lstStyle/>
        <a:p>
          <a:r>
            <a:rPr lang="pl-PL" sz="1800" b="0" i="1" dirty="0"/>
            <a:t>Politika i svakodnevica Dubrovnika u doba kuge</a:t>
          </a:r>
          <a:endParaRPr lang="hr-HR" sz="1800" dirty="0"/>
        </a:p>
      </dgm:t>
    </dgm:pt>
    <dgm:pt modelId="{0ACF7CDC-3B29-4F65-B603-EF2FA3FF0D29}" type="parTrans" cxnId="{D3DBB7DA-3168-424C-A5E4-DA4BA45BA063}">
      <dgm:prSet/>
      <dgm:spPr/>
      <dgm:t>
        <a:bodyPr/>
        <a:lstStyle/>
        <a:p>
          <a:endParaRPr lang="hr-HR" sz="1800"/>
        </a:p>
      </dgm:t>
    </dgm:pt>
    <dgm:pt modelId="{5CE8DAF7-6747-4C14-956C-545567F742B6}" type="sibTrans" cxnId="{D3DBB7DA-3168-424C-A5E4-DA4BA45BA063}">
      <dgm:prSet/>
      <dgm:spPr/>
      <dgm:t>
        <a:bodyPr/>
        <a:lstStyle/>
        <a:p>
          <a:endParaRPr lang="hr-HR" sz="1800"/>
        </a:p>
      </dgm:t>
    </dgm:pt>
    <dgm:pt modelId="{B403CB7C-87AD-42FB-8837-C18E003588EA}">
      <dgm:prSet custT="1"/>
      <dgm:spPr/>
      <dgm:t>
        <a:bodyPr/>
        <a:lstStyle/>
        <a:p>
          <a:r>
            <a:rPr lang="hr-HR" sz="1800" b="0" i="0" dirty="0"/>
            <a:t>Dean </a:t>
          </a:r>
          <a:r>
            <a:rPr lang="hr-HR" sz="1800" b="0" i="0" dirty="0" err="1"/>
            <a:t>Brhan</a:t>
          </a:r>
          <a:r>
            <a:rPr lang="hr-HR" sz="1800" b="0" i="0" dirty="0"/>
            <a:t>, prof.</a:t>
          </a:r>
          <a:endParaRPr lang="hr-HR" sz="1800" dirty="0"/>
        </a:p>
      </dgm:t>
    </dgm:pt>
    <dgm:pt modelId="{B28777BD-7F0C-41D4-A141-56E67B3F9E9B}" type="parTrans" cxnId="{E8E07CD4-B439-49CF-9DDF-D59A7E885C59}">
      <dgm:prSet/>
      <dgm:spPr/>
      <dgm:t>
        <a:bodyPr/>
        <a:lstStyle/>
        <a:p>
          <a:endParaRPr lang="hr-HR" sz="1800"/>
        </a:p>
      </dgm:t>
    </dgm:pt>
    <dgm:pt modelId="{9980C51F-4D3B-4F7A-957C-2CD95D73B819}" type="sibTrans" cxnId="{E8E07CD4-B439-49CF-9DDF-D59A7E885C59}">
      <dgm:prSet/>
      <dgm:spPr/>
      <dgm:t>
        <a:bodyPr/>
        <a:lstStyle/>
        <a:p>
          <a:endParaRPr lang="hr-HR" sz="1800"/>
        </a:p>
      </dgm:t>
    </dgm:pt>
    <dgm:pt modelId="{8798293E-BB16-4BCF-8F0A-5585EDC05C3C}">
      <dgm:prSet custT="1"/>
      <dgm:spPr/>
      <dgm:t>
        <a:bodyPr/>
        <a:lstStyle/>
        <a:p>
          <a:r>
            <a:rPr lang="sv-SE" sz="1800" b="0" i="1" dirty="0"/>
            <a:t>Jadranske migracije prema Istri i svakodnevni život novih stanovnika Istre u razvijenom srednjem i ranom novom vijeku</a:t>
          </a:r>
          <a:endParaRPr lang="hr-HR" sz="1800" dirty="0"/>
        </a:p>
      </dgm:t>
    </dgm:pt>
    <dgm:pt modelId="{A920D0A9-F197-45DA-8B7E-C906ACD8B82F}" type="parTrans" cxnId="{38C87F1E-4147-4CC0-BE56-F767ACEE49C5}">
      <dgm:prSet/>
      <dgm:spPr/>
      <dgm:t>
        <a:bodyPr/>
        <a:lstStyle/>
        <a:p>
          <a:endParaRPr lang="hr-HR" sz="1800"/>
        </a:p>
      </dgm:t>
    </dgm:pt>
    <dgm:pt modelId="{0DEA38AD-BDC2-45C5-AC28-A52CA4B3D430}" type="sibTrans" cxnId="{38C87F1E-4147-4CC0-BE56-F767ACEE49C5}">
      <dgm:prSet/>
      <dgm:spPr/>
      <dgm:t>
        <a:bodyPr/>
        <a:lstStyle/>
        <a:p>
          <a:endParaRPr lang="hr-HR" sz="1800"/>
        </a:p>
      </dgm:t>
    </dgm:pt>
    <dgm:pt modelId="{19305F98-64C4-44A4-90C3-818A8509151C}">
      <dgm:prSet custT="1"/>
      <dgm:spPr/>
      <dgm:t>
        <a:bodyPr/>
        <a:lstStyle/>
        <a:p>
          <a:r>
            <a:rPr lang="hr-HR" sz="1800" b="0" i="0" dirty="0"/>
            <a:t>dr. sc. Tvrtko Božić</a:t>
          </a:r>
          <a:endParaRPr lang="nn-NO" sz="1800" dirty="0"/>
        </a:p>
      </dgm:t>
    </dgm:pt>
    <dgm:pt modelId="{619C4C83-EAA2-443E-9851-6DA4EE212938}" type="parTrans" cxnId="{2654DF5D-D380-4F1B-AE7E-A1CF070C6D30}">
      <dgm:prSet/>
      <dgm:spPr/>
      <dgm:t>
        <a:bodyPr/>
        <a:lstStyle/>
        <a:p>
          <a:endParaRPr lang="hr-HR" sz="1800"/>
        </a:p>
      </dgm:t>
    </dgm:pt>
    <dgm:pt modelId="{5A21B612-5287-458A-9A88-2D41F9A66D68}" type="sibTrans" cxnId="{2654DF5D-D380-4F1B-AE7E-A1CF070C6D30}">
      <dgm:prSet/>
      <dgm:spPr/>
      <dgm:t>
        <a:bodyPr/>
        <a:lstStyle/>
        <a:p>
          <a:endParaRPr lang="hr-HR" sz="1800"/>
        </a:p>
      </dgm:t>
    </dgm:pt>
    <dgm:pt modelId="{AEDF6A66-E520-4884-AE8F-CBF384C8F244}">
      <dgm:prSet custT="1"/>
      <dgm:spPr/>
      <dgm:t>
        <a:bodyPr/>
        <a:lstStyle/>
        <a:p>
          <a:r>
            <a:rPr lang="hr-HR" sz="1800" b="0" i="1" dirty="0"/>
            <a:t>Krčka svakodnevica u normama Vrbničkog statuta iz 1388. godine</a:t>
          </a:r>
          <a:endParaRPr lang="hr-HR" sz="1800" dirty="0"/>
        </a:p>
      </dgm:t>
    </dgm:pt>
    <dgm:pt modelId="{9626E5BD-74C1-4F12-A134-E5C8D86070FC}" type="parTrans" cxnId="{F546A73D-C29C-481F-953B-0B682B32C40F}">
      <dgm:prSet/>
      <dgm:spPr/>
      <dgm:t>
        <a:bodyPr/>
        <a:lstStyle/>
        <a:p>
          <a:endParaRPr lang="hr-HR" sz="1800"/>
        </a:p>
      </dgm:t>
    </dgm:pt>
    <dgm:pt modelId="{8B13AA05-EEC4-4C4B-9BA7-54907B7481C9}" type="sibTrans" cxnId="{F546A73D-C29C-481F-953B-0B682B32C40F}">
      <dgm:prSet/>
      <dgm:spPr/>
      <dgm:t>
        <a:bodyPr/>
        <a:lstStyle/>
        <a:p>
          <a:endParaRPr lang="hr-HR" sz="1800"/>
        </a:p>
      </dgm:t>
    </dgm:pt>
    <dgm:pt modelId="{CF7D2291-FAD0-4C82-8A33-E2EE25F203A9}">
      <dgm:prSet custT="1"/>
      <dgm:spPr/>
      <dgm:t>
        <a:bodyPr/>
        <a:lstStyle/>
        <a:p>
          <a:r>
            <a:rPr lang="hr-HR" sz="1800" b="0" i="0" dirty="0"/>
            <a:t>dr. sc. Stanko Andrić</a:t>
          </a:r>
          <a:endParaRPr lang="hr-HR" sz="1800" dirty="0"/>
        </a:p>
      </dgm:t>
    </dgm:pt>
    <dgm:pt modelId="{CAEF1646-51DE-4C80-AE7C-174AFF503199}" type="parTrans" cxnId="{683F0C7A-C5A7-40F0-AF14-A3C3BB8DF1E9}">
      <dgm:prSet/>
      <dgm:spPr/>
      <dgm:t>
        <a:bodyPr/>
        <a:lstStyle/>
        <a:p>
          <a:endParaRPr lang="hr-HR" sz="1800"/>
        </a:p>
      </dgm:t>
    </dgm:pt>
    <dgm:pt modelId="{29809930-6E8C-4543-848E-18349039EBA1}" type="sibTrans" cxnId="{683F0C7A-C5A7-40F0-AF14-A3C3BB8DF1E9}">
      <dgm:prSet/>
      <dgm:spPr/>
      <dgm:t>
        <a:bodyPr/>
        <a:lstStyle/>
        <a:p>
          <a:endParaRPr lang="hr-HR" sz="1800"/>
        </a:p>
      </dgm:t>
    </dgm:pt>
    <dgm:pt modelId="{1618803E-D4B6-45CA-A8F8-5FDE37603053}">
      <dgm:prSet custT="1"/>
      <dgm:spPr/>
      <dgm:t>
        <a:bodyPr/>
        <a:lstStyle/>
        <a:p>
          <a:r>
            <a:rPr lang="hr-HR" sz="1800" b="0" i="1" dirty="0"/>
            <a:t>Pravno uređenje slavonskih srednjovjekovnih gradova</a:t>
          </a:r>
          <a:endParaRPr lang="hr-HR" sz="1800" dirty="0"/>
        </a:p>
      </dgm:t>
    </dgm:pt>
    <dgm:pt modelId="{BB6092B2-28E2-4CB5-B7F0-03DCD5652087}" type="parTrans" cxnId="{5B8439D2-9B8D-43F3-8E6B-CB8F0E3637C0}">
      <dgm:prSet/>
      <dgm:spPr/>
      <dgm:t>
        <a:bodyPr/>
        <a:lstStyle/>
        <a:p>
          <a:endParaRPr lang="hr-HR" sz="1800"/>
        </a:p>
      </dgm:t>
    </dgm:pt>
    <dgm:pt modelId="{9DF2DE16-5555-4BBE-89A6-8CFD034AA1E7}" type="sibTrans" cxnId="{5B8439D2-9B8D-43F3-8E6B-CB8F0E3637C0}">
      <dgm:prSet/>
      <dgm:spPr/>
      <dgm:t>
        <a:bodyPr/>
        <a:lstStyle/>
        <a:p>
          <a:endParaRPr lang="hr-HR" sz="1800"/>
        </a:p>
      </dgm:t>
    </dgm:pt>
    <dgm:pt modelId="{14F971D9-E6CE-47DD-B64A-5908B50E2576}">
      <dgm:prSet custT="1"/>
      <dgm:spPr/>
      <dgm:t>
        <a:bodyPr/>
        <a:lstStyle/>
        <a:p>
          <a:r>
            <a:rPr lang="sv-SE" sz="1800" b="0" i="0" dirty="0"/>
            <a:t>Vesna Slaviček, prof. i Sanda Daus, prof.</a:t>
          </a:r>
          <a:endParaRPr lang="hr-HR" sz="1800" dirty="0"/>
        </a:p>
      </dgm:t>
    </dgm:pt>
    <dgm:pt modelId="{BC54B9A0-78CE-4EFD-BC80-DB59C6387A88}" type="parTrans" cxnId="{26E239F8-1FBD-4900-AD8E-E2BD15157DC5}">
      <dgm:prSet/>
      <dgm:spPr/>
      <dgm:t>
        <a:bodyPr/>
        <a:lstStyle/>
        <a:p>
          <a:endParaRPr lang="hr-HR" sz="1800"/>
        </a:p>
      </dgm:t>
    </dgm:pt>
    <dgm:pt modelId="{BA254CEE-900A-4728-BCFE-9F7ED91DE0BA}" type="sibTrans" cxnId="{26E239F8-1FBD-4900-AD8E-E2BD15157DC5}">
      <dgm:prSet/>
      <dgm:spPr/>
      <dgm:t>
        <a:bodyPr/>
        <a:lstStyle/>
        <a:p>
          <a:endParaRPr lang="hr-HR" sz="1800"/>
        </a:p>
      </dgm:t>
    </dgm:pt>
    <dgm:pt modelId="{96FAC362-82A5-4370-B2BB-B3964262D6D1}">
      <dgm:prSet custT="1"/>
      <dgm:spPr/>
      <dgm:t>
        <a:bodyPr/>
        <a:lstStyle/>
        <a:p>
          <a:r>
            <a:rPr lang="hr-HR" sz="1800" b="0" i="1" dirty="0"/>
            <a:t>Statut grada Kastva</a:t>
          </a:r>
          <a:endParaRPr lang="hr-HR" sz="1800" dirty="0"/>
        </a:p>
      </dgm:t>
    </dgm:pt>
    <dgm:pt modelId="{0E02D835-D6EB-4B2F-9257-2EF9DE0DFC66}" type="parTrans" cxnId="{9D7B59F4-8AA2-44CD-9C63-F634F71BC2E5}">
      <dgm:prSet/>
      <dgm:spPr/>
      <dgm:t>
        <a:bodyPr/>
        <a:lstStyle/>
        <a:p>
          <a:endParaRPr lang="hr-HR" sz="1800"/>
        </a:p>
      </dgm:t>
    </dgm:pt>
    <dgm:pt modelId="{9277359D-7AF8-4F92-A452-AE3F5780B281}" type="sibTrans" cxnId="{9D7B59F4-8AA2-44CD-9C63-F634F71BC2E5}">
      <dgm:prSet/>
      <dgm:spPr/>
      <dgm:t>
        <a:bodyPr/>
        <a:lstStyle/>
        <a:p>
          <a:endParaRPr lang="hr-HR" sz="1800"/>
        </a:p>
      </dgm:t>
    </dgm:pt>
    <dgm:pt modelId="{2084AA4F-085C-45A3-8FB0-879B9BED3B4E}">
      <dgm:prSet custT="1"/>
      <dgm:spPr/>
      <dgm:t>
        <a:bodyPr/>
        <a:lstStyle/>
        <a:p>
          <a:r>
            <a:rPr lang="hr-HR" sz="1800" b="0" i="0" dirty="0"/>
            <a:t>Antonija Mažuranić, prof</a:t>
          </a:r>
          <a:r>
            <a:rPr lang="hr-HR" sz="1800" b="0" i="1" dirty="0"/>
            <a:t>.</a:t>
          </a:r>
          <a:endParaRPr lang="hr-HR" sz="1800" dirty="0"/>
        </a:p>
      </dgm:t>
    </dgm:pt>
    <dgm:pt modelId="{E30CADE3-73E8-42CF-855A-43CCFB5E3104}" type="parTrans" cxnId="{18454985-E206-4315-915E-49D050FBD93D}">
      <dgm:prSet/>
      <dgm:spPr/>
      <dgm:t>
        <a:bodyPr/>
        <a:lstStyle/>
        <a:p>
          <a:endParaRPr lang="hr-HR" sz="1800"/>
        </a:p>
      </dgm:t>
    </dgm:pt>
    <dgm:pt modelId="{EC314BE7-F184-41BB-B477-B1856A44F288}" type="sibTrans" cxnId="{18454985-E206-4315-915E-49D050FBD93D}">
      <dgm:prSet/>
      <dgm:spPr/>
      <dgm:t>
        <a:bodyPr/>
        <a:lstStyle/>
        <a:p>
          <a:endParaRPr lang="hr-HR" sz="1800"/>
        </a:p>
      </dgm:t>
    </dgm:pt>
    <dgm:pt modelId="{F63A4EAD-73C2-4C19-B838-26A7CD16921B}">
      <dgm:prSet custT="1"/>
      <dgm:spPr/>
      <dgm:t>
        <a:bodyPr/>
        <a:lstStyle/>
        <a:p>
          <a:r>
            <a:rPr lang="hr-HR" sz="1800" b="0" i="1" dirty="0"/>
            <a:t>Povijesno umjetničko istraživanje starog grada Ledenice</a:t>
          </a:r>
          <a:endParaRPr lang="hr-HR" sz="1800" dirty="0"/>
        </a:p>
      </dgm:t>
    </dgm:pt>
    <dgm:pt modelId="{4F497C1A-4391-44F0-BED1-539A45A2D96B}" type="sibTrans" cxnId="{A190679A-AFD4-4B12-B518-601929954240}">
      <dgm:prSet/>
      <dgm:spPr/>
      <dgm:t>
        <a:bodyPr/>
        <a:lstStyle/>
        <a:p>
          <a:endParaRPr lang="hr-HR" sz="1800"/>
        </a:p>
      </dgm:t>
    </dgm:pt>
    <dgm:pt modelId="{227F72B8-31CC-444C-BFC4-9A0545B5AB01}" type="parTrans" cxnId="{A190679A-AFD4-4B12-B518-601929954240}">
      <dgm:prSet/>
      <dgm:spPr/>
      <dgm:t>
        <a:bodyPr/>
        <a:lstStyle/>
        <a:p>
          <a:endParaRPr lang="hr-HR" sz="1800"/>
        </a:p>
      </dgm:t>
    </dgm:pt>
    <dgm:pt modelId="{92969C85-AAC0-4748-8FFF-5031D66BF789}" type="pres">
      <dgm:prSet presAssocID="{F3C55BA9-8956-49EF-943D-A28D417D569B}" presName="Name0" presStyleCnt="0">
        <dgm:presLayoutVars>
          <dgm:dir/>
          <dgm:animLvl val="lvl"/>
          <dgm:resizeHandles val="exact"/>
        </dgm:presLayoutVars>
      </dgm:prSet>
      <dgm:spPr/>
    </dgm:pt>
    <dgm:pt modelId="{88CEFE41-E7EC-47DA-8DF9-2673F0F731B6}" type="pres">
      <dgm:prSet presAssocID="{DED2EF5D-2DE1-434C-8CAE-630CB0C45905}" presName="linNode" presStyleCnt="0"/>
      <dgm:spPr/>
    </dgm:pt>
    <dgm:pt modelId="{ADF8523E-D7E1-4FB8-8ACF-43000201D9AC}" type="pres">
      <dgm:prSet presAssocID="{DED2EF5D-2DE1-434C-8CAE-630CB0C45905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07831653-05BC-4C5C-8DD1-F2F86A1D9662}" type="pres">
      <dgm:prSet presAssocID="{DED2EF5D-2DE1-434C-8CAE-630CB0C45905}" presName="descendantText" presStyleLbl="alignAccFollowNode1" presStyleIdx="0" presStyleCnt="7" custScaleY="125658">
        <dgm:presLayoutVars>
          <dgm:bulletEnabled val="1"/>
        </dgm:presLayoutVars>
      </dgm:prSet>
      <dgm:spPr/>
    </dgm:pt>
    <dgm:pt modelId="{42D33D9D-8287-4E34-8DFA-FA96FD025B84}" type="pres">
      <dgm:prSet presAssocID="{E7C59492-7DE8-4D05-9085-A6529CAA7319}" presName="sp" presStyleCnt="0"/>
      <dgm:spPr/>
    </dgm:pt>
    <dgm:pt modelId="{9A69EA95-A937-4F80-B3D3-8E1F44AAB84B}" type="pres">
      <dgm:prSet presAssocID="{1D61F548-71D5-42A0-92A9-02C800EFA3A3}" presName="linNode" presStyleCnt="0"/>
      <dgm:spPr/>
    </dgm:pt>
    <dgm:pt modelId="{9E762C6E-86B6-4F18-9318-E10DDF6B6C3B}" type="pres">
      <dgm:prSet presAssocID="{1D61F548-71D5-42A0-92A9-02C800EFA3A3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EBA435EE-EF87-4969-A96F-C7D0603A10B8}" type="pres">
      <dgm:prSet presAssocID="{1D61F548-71D5-42A0-92A9-02C800EFA3A3}" presName="descendantText" presStyleLbl="alignAccFollowNode1" presStyleIdx="1" presStyleCnt="7">
        <dgm:presLayoutVars>
          <dgm:bulletEnabled val="1"/>
        </dgm:presLayoutVars>
      </dgm:prSet>
      <dgm:spPr/>
    </dgm:pt>
    <dgm:pt modelId="{0EB53AA7-33A7-4A69-99D4-D91023D0921D}" type="pres">
      <dgm:prSet presAssocID="{DB3BA3CB-0DDA-421B-89AB-3A547698388E}" presName="sp" presStyleCnt="0"/>
      <dgm:spPr/>
    </dgm:pt>
    <dgm:pt modelId="{8D822C20-12A3-4A2F-8D22-095BAEA89BE7}" type="pres">
      <dgm:prSet presAssocID="{B403CB7C-87AD-42FB-8837-C18E003588EA}" presName="linNode" presStyleCnt="0"/>
      <dgm:spPr/>
    </dgm:pt>
    <dgm:pt modelId="{E4ADCAC7-53E2-4DD6-B811-3021DC9605C8}" type="pres">
      <dgm:prSet presAssocID="{B403CB7C-87AD-42FB-8837-C18E003588EA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4881C3D3-6727-46A0-B929-FAEA7C118608}" type="pres">
      <dgm:prSet presAssocID="{B403CB7C-87AD-42FB-8837-C18E003588EA}" presName="descendantText" presStyleLbl="alignAccFollowNode1" presStyleIdx="2" presStyleCnt="7" custScaleY="153489">
        <dgm:presLayoutVars>
          <dgm:bulletEnabled val="1"/>
        </dgm:presLayoutVars>
      </dgm:prSet>
      <dgm:spPr/>
    </dgm:pt>
    <dgm:pt modelId="{0A9E614D-F7E1-4280-89B5-08B5760BDE3B}" type="pres">
      <dgm:prSet presAssocID="{9980C51F-4D3B-4F7A-957C-2CD95D73B819}" presName="sp" presStyleCnt="0"/>
      <dgm:spPr/>
    </dgm:pt>
    <dgm:pt modelId="{7D95C2EA-FE04-43DC-84FB-01B26EFE00FA}" type="pres">
      <dgm:prSet presAssocID="{19305F98-64C4-44A4-90C3-818A8509151C}" presName="linNode" presStyleCnt="0"/>
      <dgm:spPr/>
    </dgm:pt>
    <dgm:pt modelId="{7DFC0AB1-0A50-46CA-BAAC-EC1DB5A222B3}" type="pres">
      <dgm:prSet presAssocID="{19305F98-64C4-44A4-90C3-818A8509151C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D1FC4546-126F-4912-B180-E86A79A2274F}" type="pres">
      <dgm:prSet presAssocID="{19305F98-64C4-44A4-90C3-818A8509151C}" presName="descendantText" presStyleLbl="alignAccFollowNode1" presStyleIdx="3" presStyleCnt="7" custScaleY="121477">
        <dgm:presLayoutVars>
          <dgm:bulletEnabled val="1"/>
        </dgm:presLayoutVars>
      </dgm:prSet>
      <dgm:spPr/>
    </dgm:pt>
    <dgm:pt modelId="{F8D3D5CA-8BD2-476E-A3D5-0A1BD80D9725}" type="pres">
      <dgm:prSet presAssocID="{5A21B612-5287-458A-9A88-2D41F9A66D68}" presName="sp" presStyleCnt="0"/>
      <dgm:spPr/>
    </dgm:pt>
    <dgm:pt modelId="{0772E26A-2FB0-4AFF-8636-EC3950483A47}" type="pres">
      <dgm:prSet presAssocID="{CF7D2291-FAD0-4C82-8A33-E2EE25F203A9}" presName="linNode" presStyleCnt="0"/>
      <dgm:spPr/>
    </dgm:pt>
    <dgm:pt modelId="{2C4CA875-2020-4850-82CA-3BE06DC48DA7}" type="pres">
      <dgm:prSet presAssocID="{CF7D2291-FAD0-4C82-8A33-E2EE25F203A9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48AEFDC8-4475-4A40-8A72-6A2A6F432FB5}" type="pres">
      <dgm:prSet presAssocID="{CF7D2291-FAD0-4C82-8A33-E2EE25F203A9}" presName="descendantText" presStyleLbl="alignAccFollowNode1" presStyleIdx="4" presStyleCnt="7">
        <dgm:presLayoutVars>
          <dgm:bulletEnabled val="1"/>
        </dgm:presLayoutVars>
      </dgm:prSet>
      <dgm:spPr/>
    </dgm:pt>
    <dgm:pt modelId="{1BCC5261-11E6-4EE0-8691-237D9BF303BD}" type="pres">
      <dgm:prSet presAssocID="{29809930-6E8C-4543-848E-18349039EBA1}" presName="sp" presStyleCnt="0"/>
      <dgm:spPr/>
    </dgm:pt>
    <dgm:pt modelId="{A960647E-F353-410B-9CF2-C6033779CE0D}" type="pres">
      <dgm:prSet presAssocID="{14F971D9-E6CE-47DD-B64A-5908B50E2576}" presName="linNode" presStyleCnt="0"/>
      <dgm:spPr/>
    </dgm:pt>
    <dgm:pt modelId="{960E8F91-4126-47E7-B897-E298C68832CF}" type="pres">
      <dgm:prSet presAssocID="{14F971D9-E6CE-47DD-B64A-5908B50E2576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CAB0C43F-B7B4-4592-A143-500CBE7801BB}" type="pres">
      <dgm:prSet presAssocID="{14F971D9-E6CE-47DD-B64A-5908B50E2576}" presName="descendantText" presStyleLbl="alignAccFollowNode1" presStyleIdx="5" presStyleCnt="7" custScaleY="118947">
        <dgm:presLayoutVars>
          <dgm:bulletEnabled val="1"/>
        </dgm:presLayoutVars>
      </dgm:prSet>
      <dgm:spPr/>
    </dgm:pt>
    <dgm:pt modelId="{A17B9463-55FC-4C65-84A8-8E923FFD6430}" type="pres">
      <dgm:prSet presAssocID="{BA254CEE-900A-4728-BCFE-9F7ED91DE0BA}" presName="sp" presStyleCnt="0"/>
      <dgm:spPr/>
    </dgm:pt>
    <dgm:pt modelId="{61DA193F-9D21-4A8A-9F27-989C574A952A}" type="pres">
      <dgm:prSet presAssocID="{2084AA4F-085C-45A3-8FB0-879B9BED3B4E}" presName="linNode" presStyleCnt="0"/>
      <dgm:spPr/>
    </dgm:pt>
    <dgm:pt modelId="{87CE2E04-AB8C-4C54-ADA0-CC9145DC7958}" type="pres">
      <dgm:prSet presAssocID="{2084AA4F-085C-45A3-8FB0-879B9BED3B4E}" presName="parentText" presStyleLbl="node1" presStyleIdx="6" presStyleCnt="7">
        <dgm:presLayoutVars>
          <dgm:chMax val="1"/>
          <dgm:bulletEnabled val="1"/>
        </dgm:presLayoutVars>
      </dgm:prSet>
      <dgm:spPr/>
    </dgm:pt>
    <dgm:pt modelId="{F8B69975-B2BD-44C1-9A82-834BE2471611}" type="pres">
      <dgm:prSet presAssocID="{2084AA4F-085C-45A3-8FB0-879B9BED3B4E}" presName="descendantText" presStyleLbl="alignAccFollowNode1" presStyleIdx="6" presStyleCnt="7" custScaleY="112966">
        <dgm:presLayoutVars>
          <dgm:bulletEnabled val="1"/>
        </dgm:presLayoutVars>
      </dgm:prSet>
      <dgm:spPr/>
    </dgm:pt>
  </dgm:ptLst>
  <dgm:cxnLst>
    <dgm:cxn modelId="{A94B8503-11A6-477A-86E9-4ED888AA0BF7}" type="presOf" srcId="{DED2EF5D-2DE1-434C-8CAE-630CB0C45905}" destId="{ADF8523E-D7E1-4FB8-8ACF-43000201D9AC}" srcOrd="0" destOrd="0" presId="urn:microsoft.com/office/officeart/2005/8/layout/vList5"/>
    <dgm:cxn modelId="{77431205-7F09-43C4-99EA-F74CC99D5B75}" type="presOf" srcId="{CF7D2291-FAD0-4C82-8A33-E2EE25F203A9}" destId="{2C4CA875-2020-4850-82CA-3BE06DC48DA7}" srcOrd="0" destOrd="0" presId="urn:microsoft.com/office/officeart/2005/8/layout/vList5"/>
    <dgm:cxn modelId="{38C87F1E-4147-4CC0-BE56-F767ACEE49C5}" srcId="{B403CB7C-87AD-42FB-8837-C18E003588EA}" destId="{8798293E-BB16-4BCF-8F0A-5585EDC05C3C}" srcOrd="0" destOrd="0" parTransId="{A920D0A9-F197-45DA-8B7E-C906ACD8B82F}" sibTransId="{0DEA38AD-BDC2-45C5-AC28-A52CA4B3D430}"/>
    <dgm:cxn modelId="{4ADA321F-34EC-48E6-9FF2-937CBF541B30}" type="presOf" srcId="{14F971D9-E6CE-47DD-B64A-5908B50E2576}" destId="{960E8F91-4126-47E7-B897-E298C68832CF}" srcOrd="0" destOrd="0" presId="urn:microsoft.com/office/officeart/2005/8/layout/vList5"/>
    <dgm:cxn modelId="{C9923C34-2C1E-4467-A318-978AFCCC1B07}" type="presOf" srcId="{B403CB7C-87AD-42FB-8837-C18E003588EA}" destId="{E4ADCAC7-53E2-4DD6-B811-3021DC9605C8}" srcOrd="0" destOrd="0" presId="urn:microsoft.com/office/officeart/2005/8/layout/vList5"/>
    <dgm:cxn modelId="{F546A73D-C29C-481F-953B-0B682B32C40F}" srcId="{19305F98-64C4-44A4-90C3-818A8509151C}" destId="{AEDF6A66-E520-4884-AE8F-CBF384C8F244}" srcOrd="0" destOrd="0" parTransId="{9626E5BD-74C1-4F12-A134-E5C8D86070FC}" sibTransId="{8B13AA05-EEC4-4C4B-9BA7-54907B7481C9}"/>
    <dgm:cxn modelId="{5656235B-5EA4-4C83-B1E0-8145FDE75587}" srcId="{DED2EF5D-2DE1-434C-8CAE-630CB0C45905}" destId="{8E47A49D-ECFB-4A84-A992-9A99D89E97BC}" srcOrd="0" destOrd="0" parTransId="{307167F7-1B93-49DB-8555-491FF7A87711}" sibTransId="{BC7FA4F4-85D7-470E-8E85-30E6C939B8FB}"/>
    <dgm:cxn modelId="{2654DF5D-D380-4F1B-AE7E-A1CF070C6D30}" srcId="{F3C55BA9-8956-49EF-943D-A28D417D569B}" destId="{19305F98-64C4-44A4-90C3-818A8509151C}" srcOrd="3" destOrd="0" parTransId="{619C4C83-EAA2-443E-9851-6DA4EE212938}" sibTransId="{5A21B612-5287-458A-9A88-2D41F9A66D68}"/>
    <dgm:cxn modelId="{794D8D4A-33A6-4C27-84F5-B42821373B83}" type="presOf" srcId="{2084AA4F-085C-45A3-8FB0-879B9BED3B4E}" destId="{87CE2E04-AB8C-4C54-ADA0-CC9145DC7958}" srcOrd="0" destOrd="0" presId="urn:microsoft.com/office/officeart/2005/8/layout/vList5"/>
    <dgm:cxn modelId="{555B4A4B-4819-40E6-AD14-64A77EA6F577}" type="presOf" srcId="{AEDF6A66-E520-4884-AE8F-CBF384C8F244}" destId="{D1FC4546-126F-4912-B180-E86A79A2274F}" srcOrd="0" destOrd="0" presId="urn:microsoft.com/office/officeart/2005/8/layout/vList5"/>
    <dgm:cxn modelId="{DC4FFD4B-08E8-4C2F-9BE2-55CB7FA95BD3}" type="presOf" srcId="{7B809556-4681-4A6A-9B39-D05616C17E96}" destId="{EBA435EE-EF87-4969-A96F-C7D0603A10B8}" srcOrd="0" destOrd="0" presId="urn:microsoft.com/office/officeart/2005/8/layout/vList5"/>
    <dgm:cxn modelId="{BB0F866F-5F44-4426-BCEC-5CF409FE80CD}" type="presOf" srcId="{8798293E-BB16-4BCF-8F0A-5585EDC05C3C}" destId="{4881C3D3-6727-46A0-B929-FAEA7C118608}" srcOrd="0" destOrd="0" presId="urn:microsoft.com/office/officeart/2005/8/layout/vList5"/>
    <dgm:cxn modelId="{A148EE74-1C88-4179-9968-7155746F0A1C}" type="presOf" srcId="{8E47A49D-ECFB-4A84-A992-9A99D89E97BC}" destId="{07831653-05BC-4C5C-8DD1-F2F86A1D9662}" srcOrd="0" destOrd="0" presId="urn:microsoft.com/office/officeart/2005/8/layout/vList5"/>
    <dgm:cxn modelId="{683F0C7A-C5A7-40F0-AF14-A3C3BB8DF1E9}" srcId="{F3C55BA9-8956-49EF-943D-A28D417D569B}" destId="{CF7D2291-FAD0-4C82-8A33-E2EE25F203A9}" srcOrd="4" destOrd="0" parTransId="{CAEF1646-51DE-4C80-AE7C-174AFF503199}" sibTransId="{29809930-6E8C-4543-848E-18349039EBA1}"/>
    <dgm:cxn modelId="{09EEE05A-D985-4BFA-9028-9CB98FE13790}" type="presOf" srcId="{1D61F548-71D5-42A0-92A9-02C800EFA3A3}" destId="{9E762C6E-86B6-4F18-9318-E10DDF6B6C3B}" srcOrd="0" destOrd="0" presId="urn:microsoft.com/office/officeart/2005/8/layout/vList5"/>
    <dgm:cxn modelId="{18454985-E206-4315-915E-49D050FBD93D}" srcId="{F3C55BA9-8956-49EF-943D-A28D417D569B}" destId="{2084AA4F-085C-45A3-8FB0-879B9BED3B4E}" srcOrd="6" destOrd="0" parTransId="{E30CADE3-73E8-42CF-855A-43CCFB5E3104}" sibTransId="{EC314BE7-F184-41BB-B477-B1856A44F288}"/>
    <dgm:cxn modelId="{A190679A-AFD4-4B12-B518-601929954240}" srcId="{2084AA4F-085C-45A3-8FB0-879B9BED3B4E}" destId="{F63A4EAD-73C2-4C19-B838-26A7CD16921B}" srcOrd="0" destOrd="0" parTransId="{227F72B8-31CC-444C-BFC4-9A0545B5AB01}" sibTransId="{4F497C1A-4391-44F0-BED1-539A45A2D96B}"/>
    <dgm:cxn modelId="{7AC664B9-079A-4277-9163-2CE76A519F84}" type="presOf" srcId="{F3C55BA9-8956-49EF-943D-A28D417D569B}" destId="{92969C85-AAC0-4748-8FFF-5031D66BF789}" srcOrd="0" destOrd="0" presId="urn:microsoft.com/office/officeart/2005/8/layout/vList5"/>
    <dgm:cxn modelId="{C2D9A3C3-5783-475A-A5AC-1380765ED48B}" srcId="{F3C55BA9-8956-49EF-943D-A28D417D569B}" destId="{DED2EF5D-2DE1-434C-8CAE-630CB0C45905}" srcOrd="0" destOrd="0" parTransId="{0AF1E5B8-0A34-45D8-969A-D6A2741C8CDB}" sibTransId="{E7C59492-7DE8-4D05-9085-A6529CAA7319}"/>
    <dgm:cxn modelId="{29F191CA-001D-4316-B4DB-935B48D059DE}" type="presOf" srcId="{F63A4EAD-73C2-4C19-B838-26A7CD16921B}" destId="{F8B69975-B2BD-44C1-9A82-834BE2471611}" srcOrd="0" destOrd="0" presId="urn:microsoft.com/office/officeart/2005/8/layout/vList5"/>
    <dgm:cxn modelId="{5B8439D2-9B8D-43F3-8E6B-CB8F0E3637C0}" srcId="{CF7D2291-FAD0-4C82-8A33-E2EE25F203A9}" destId="{1618803E-D4B6-45CA-A8F8-5FDE37603053}" srcOrd="0" destOrd="0" parTransId="{BB6092B2-28E2-4CB5-B7F0-03DCD5652087}" sibTransId="{9DF2DE16-5555-4BBE-89A6-8CFD034AA1E7}"/>
    <dgm:cxn modelId="{E8E07CD4-B439-49CF-9DDF-D59A7E885C59}" srcId="{F3C55BA9-8956-49EF-943D-A28D417D569B}" destId="{B403CB7C-87AD-42FB-8837-C18E003588EA}" srcOrd="2" destOrd="0" parTransId="{B28777BD-7F0C-41D4-A141-56E67B3F9E9B}" sibTransId="{9980C51F-4D3B-4F7A-957C-2CD95D73B819}"/>
    <dgm:cxn modelId="{D3DBB7DA-3168-424C-A5E4-DA4BA45BA063}" srcId="{1D61F548-71D5-42A0-92A9-02C800EFA3A3}" destId="{7B809556-4681-4A6A-9B39-D05616C17E96}" srcOrd="0" destOrd="0" parTransId="{0ACF7CDC-3B29-4F65-B603-EF2FA3FF0D29}" sibTransId="{5CE8DAF7-6747-4C14-956C-545567F742B6}"/>
    <dgm:cxn modelId="{529291E1-52E5-4F3E-A6F8-DBE56BB5683A}" type="presOf" srcId="{96FAC362-82A5-4370-B2BB-B3964262D6D1}" destId="{CAB0C43F-B7B4-4592-A143-500CBE7801BB}" srcOrd="0" destOrd="0" presId="urn:microsoft.com/office/officeart/2005/8/layout/vList5"/>
    <dgm:cxn modelId="{4202A2EB-55B1-491D-B530-6B445F1B622B}" srcId="{F3C55BA9-8956-49EF-943D-A28D417D569B}" destId="{1D61F548-71D5-42A0-92A9-02C800EFA3A3}" srcOrd="1" destOrd="0" parTransId="{8C7B40BC-522F-4C70-98E8-D891E48A62A0}" sibTransId="{DB3BA3CB-0DDA-421B-89AB-3A547698388E}"/>
    <dgm:cxn modelId="{9D7B59F4-8AA2-44CD-9C63-F634F71BC2E5}" srcId="{14F971D9-E6CE-47DD-B64A-5908B50E2576}" destId="{96FAC362-82A5-4370-B2BB-B3964262D6D1}" srcOrd="0" destOrd="0" parTransId="{0E02D835-D6EB-4B2F-9257-2EF9DE0DFC66}" sibTransId="{9277359D-7AF8-4F92-A452-AE3F5780B281}"/>
    <dgm:cxn modelId="{26E239F8-1FBD-4900-AD8E-E2BD15157DC5}" srcId="{F3C55BA9-8956-49EF-943D-A28D417D569B}" destId="{14F971D9-E6CE-47DD-B64A-5908B50E2576}" srcOrd="5" destOrd="0" parTransId="{BC54B9A0-78CE-4EFD-BC80-DB59C6387A88}" sibTransId="{BA254CEE-900A-4728-BCFE-9F7ED91DE0BA}"/>
    <dgm:cxn modelId="{8AE366F8-2F52-48B6-ABC4-F55FEA2D08C3}" type="presOf" srcId="{19305F98-64C4-44A4-90C3-818A8509151C}" destId="{7DFC0AB1-0A50-46CA-BAAC-EC1DB5A222B3}" srcOrd="0" destOrd="0" presId="urn:microsoft.com/office/officeart/2005/8/layout/vList5"/>
    <dgm:cxn modelId="{F19BBEF9-0859-4561-98A0-1521590C3C2A}" type="presOf" srcId="{1618803E-D4B6-45CA-A8F8-5FDE37603053}" destId="{48AEFDC8-4475-4A40-8A72-6A2A6F432FB5}" srcOrd="0" destOrd="0" presId="urn:microsoft.com/office/officeart/2005/8/layout/vList5"/>
    <dgm:cxn modelId="{DEA276BA-2577-4C6A-B1C0-0F76376D182F}" type="presParOf" srcId="{92969C85-AAC0-4748-8FFF-5031D66BF789}" destId="{88CEFE41-E7EC-47DA-8DF9-2673F0F731B6}" srcOrd="0" destOrd="0" presId="urn:microsoft.com/office/officeart/2005/8/layout/vList5"/>
    <dgm:cxn modelId="{4FA5B9DE-C0B0-4279-A88B-647B5FF0E9CF}" type="presParOf" srcId="{88CEFE41-E7EC-47DA-8DF9-2673F0F731B6}" destId="{ADF8523E-D7E1-4FB8-8ACF-43000201D9AC}" srcOrd="0" destOrd="0" presId="urn:microsoft.com/office/officeart/2005/8/layout/vList5"/>
    <dgm:cxn modelId="{9165C6D4-9434-433C-9ADF-A835FABDEE8A}" type="presParOf" srcId="{88CEFE41-E7EC-47DA-8DF9-2673F0F731B6}" destId="{07831653-05BC-4C5C-8DD1-F2F86A1D9662}" srcOrd="1" destOrd="0" presId="urn:microsoft.com/office/officeart/2005/8/layout/vList5"/>
    <dgm:cxn modelId="{66D5A79E-2E44-44D9-952E-B9045A78C789}" type="presParOf" srcId="{92969C85-AAC0-4748-8FFF-5031D66BF789}" destId="{42D33D9D-8287-4E34-8DFA-FA96FD025B84}" srcOrd="1" destOrd="0" presId="urn:microsoft.com/office/officeart/2005/8/layout/vList5"/>
    <dgm:cxn modelId="{22B0DB9E-4AA1-4CC7-874E-4E7DA9D1FB12}" type="presParOf" srcId="{92969C85-AAC0-4748-8FFF-5031D66BF789}" destId="{9A69EA95-A937-4F80-B3D3-8E1F44AAB84B}" srcOrd="2" destOrd="0" presId="urn:microsoft.com/office/officeart/2005/8/layout/vList5"/>
    <dgm:cxn modelId="{6F048DCF-AEF5-4F8A-84DC-D3C8A803579F}" type="presParOf" srcId="{9A69EA95-A937-4F80-B3D3-8E1F44AAB84B}" destId="{9E762C6E-86B6-4F18-9318-E10DDF6B6C3B}" srcOrd="0" destOrd="0" presId="urn:microsoft.com/office/officeart/2005/8/layout/vList5"/>
    <dgm:cxn modelId="{11B7F154-7C29-4CD8-9359-F4132BB604D1}" type="presParOf" srcId="{9A69EA95-A937-4F80-B3D3-8E1F44AAB84B}" destId="{EBA435EE-EF87-4969-A96F-C7D0603A10B8}" srcOrd="1" destOrd="0" presId="urn:microsoft.com/office/officeart/2005/8/layout/vList5"/>
    <dgm:cxn modelId="{1483F915-4665-4D41-975E-E7F971B77470}" type="presParOf" srcId="{92969C85-AAC0-4748-8FFF-5031D66BF789}" destId="{0EB53AA7-33A7-4A69-99D4-D91023D0921D}" srcOrd="3" destOrd="0" presId="urn:microsoft.com/office/officeart/2005/8/layout/vList5"/>
    <dgm:cxn modelId="{C556FB5E-FE65-4748-A287-636142218608}" type="presParOf" srcId="{92969C85-AAC0-4748-8FFF-5031D66BF789}" destId="{8D822C20-12A3-4A2F-8D22-095BAEA89BE7}" srcOrd="4" destOrd="0" presId="urn:microsoft.com/office/officeart/2005/8/layout/vList5"/>
    <dgm:cxn modelId="{52EA0A13-4BFA-45AB-A409-C70C421A04B9}" type="presParOf" srcId="{8D822C20-12A3-4A2F-8D22-095BAEA89BE7}" destId="{E4ADCAC7-53E2-4DD6-B811-3021DC9605C8}" srcOrd="0" destOrd="0" presId="urn:microsoft.com/office/officeart/2005/8/layout/vList5"/>
    <dgm:cxn modelId="{52FDE18D-6A85-45FB-B203-C31EE66817CB}" type="presParOf" srcId="{8D822C20-12A3-4A2F-8D22-095BAEA89BE7}" destId="{4881C3D3-6727-46A0-B929-FAEA7C118608}" srcOrd="1" destOrd="0" presId="urn:microsoft.com/office/officeart/2005/8/layout/vList5"/>
    <dgm:cxn modelId="{0E9DA9E7-34FF-4D33-ADE5-897A56B75DA6}" type="presParOf" srcId="{92969C85-AAC0-4748-8FFF-5031D66BF789}" destId="{0A9E614D-F7E1-4280-89B5-08B5760BDE3B}" srcOrd="5" destOrd="0" presId="urn:microsoft.com/office/officeart/2005/8/layout/vList5"/>
    <dgm:cxn modelId="{AFDFD7D5-4F46-492F-935C-04B57C9B08A2}" type="presParOf" srcId="{92969C85-AAC0-4748-8FFF-5031D66BF789}" destId="{7D95C2EA-FE04-43DC-84FB-01B26EFE00FA}" srcOrd="6" destOrd="0" presId="urn:microsoft.com/office/officeart/2005/8/layout/vList5"/>
    <dgm:cxn modelId="{003B6F57-6357-4CE6-B9F8-F970A18C4621}" type="presParOf" srcId="{7D95C2EA-FE04-43DC-84FB-01B26EFE00FA}" destId="{7DFC0AB1-0A50-46CA-BAAC-EC1DB5A222B3}" srcOrd="0" destOrd="0" presId="urn:microsoft.com/office/officeart/2005/8/layout/vList5"/>
    <dgm:cxn modelId="{C5616DCA-7777-44EE-A718-016700167569}" type="presParOf" srcId="{7D95C2EA-FE04-43DC-84FB-01B26EFE00FA}" destId="{D1FC4546-126F-4912-B180-E86A79A2274F}" srcOrd="1" destOrd="0" presId="urn:microsoft.com/office/officeart/2005/8/layout/vList5"/>
    <dgm:cxn modelId="{33D28490-2BFC-461F-A5ED-91DA2535237D}" type="presParOf" srcId="{92969C85-AAC0-4748-8FFF-5031D66BF789}" destId="{F8D3D5CA-8BD2-476E-A3D5-0A1BD80D9725}" srcOrd="7" destOrd="0" presId="urn:microsoft.com/office/officeart/2005/8/layout/vList5"/>
    <dgm:cxn modelId="{66DC3D07-50FA-40A3-B052-78CEBB1ADE89}" type="presParOf" srcId="{92969C85-AAC0-4748-8FFF-5031D66BF789}" destId="{0772E26A-2FB0-4AFF-8636-EC3950483A47}" srcOrd="8" destOrd="0" presId="urn:microsoft.com/office/officeart/2005/8/layout/vList5"/>
    <dgm:cxn modelId="{A99D2B80-8B6C-4641-90A2-2DF54E85E93D}" type="presParOf" srcId="{0772E26A-2FB0-4AFF-8636-EC3950483A47}" destId="{2C4CA875-2020-4850-82CA-3BE06DC48DA7}" srcOrd="0" destOrd="0" presId="urn:microsoft.com/office/officeart/2005/8/layout/vList5"/>
    <dgm:cxn modelId="{DD33EA8D-6D09-4F96-9BBD-0984F93CF7D9}" type="presParOf" srcId="{0772E26A-2FB0-4AFF-8636-EC3950483A47}" destId="{48AEFDC8-4475-4A40-8A72-6A2A6F432FB5}" srcOrd="1" destOrd="0" presId="urn:microsoft.com/office/officeart/2005/8/layout/vList5"/>
    <dgm:cxn modelId="{AABD4413-A776-4D23-8724-2454BA48CB09}" type="presParOf" srcId="{92969C85-AAC0-4748-8FFF-5031D66BF789}" destId="{1BCC5261-11E6-4EE0-8691-237D9BF303BD}" srcOrd="9" destOrd="0" presId="urn:microsoft.com/office/officeart/2005/8/layout/vList5"/>
    <dgm:cxn modelId="{C7AF705C-F9DF-4306-B0BB-70F3E4C7CC65}" type="presParOf" srcId="{92969C85-AAC0-4748-8FFF-5031D66BF789}" destId="{A960647E-F353-410B-9CF2-C6033779CE0D}" srcOrd="10" destOrd="0" presId="urn:microsoft.com/office/officeart/2005/8/layout/vList5"/>
    <dgm:cxn modelId="{D946F828-431C-4E0B-8D11-65C469934AB5}" type="presParOf" srcId="{A960647E-F353-410B-9CF2-C6033779CE0D}" destId="{960E8F91-4126-47E7-B897-E298C68832CF}" srcOrd="0" destOrd="0" presId="urn:microsoft.com/office/officeart/2005/8/layout/vList5"/>
    <dgm:cxn modelId="{98FC415C-A449-4E59-98E6-F423DBC00137}" type="presParOf" srcId="{A960647E-F353-410B-9CF2-C6033779CE0D}" destId="{CAB0C43F-B7B4-4592-A143-500CBE7801BB}" srcOrd="1" destOrd="0" presId="urn:microsoft.com/office/officeart/2005/8/layout/vList5"/>
    <dgm:cxn modelId="{0D1BDDB5-6D46-472B-B5BC-F2FEC325248A}" type="presParOf" srcId="{92969C85-AAC0-4748-8FFF-5031D66BF789}" destId="{A17B9463-55FC-4C65-84A8-8E923FFD6430}" srcOrd="11" destOrd="0" presId="urn:microsoft.com/office/officeart/2005/8/layout/vList5"/>
    <dgm:cxn modelId="{28AAACCE-D627-4679-B457-BDED70AA78DD}" type="presParOf" srcId="{92969C85-AAC0-4748-8FFF-5031D66BF789}" destId="{61DA193F-9D21-4A8A-9F27-989C574A952A}" srcOrd="12" destOrd="0" presId="urn:microsoft.com/office/officeart/2005/8/layout/vList5"/>
    <dgm:cxn modelId="{BF056B4C-173B-40AF-9E06-1E17C718EDE0}" type="presParOf" srcId="{61DA193F-9D21-4A8A-9F27-989C574A952A}" destId="{87CE2E04-AB8C-4C54-ADA0-CC9145DC7958}" srcOrd="0" destOrd="0" presId="urn:microsoft.com/office/officeart/2005/8/layout/vList5"/>
    <dgm:cxn modelId="{6C60724F-7331-4422-88C4-67FC33A9700B}" type="presParOf" srcId="{61DA193F-9D21-4A8A-9F27-989C574A952A}" destId="{F8B69975-B2BD-44C1-9A82-834BE247161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A9D6AF-CF9B-471D-B06C-BB9A715CF5EB}">
      <dsp:nvSpPr>
        <dsp:cNvPr id="0" name=""/>
        <dsp:cNvSpPr/>
      </dsp:nvSpPr>
      <dsp:spPr>
        <a:xfrm>
          <a:off x="-6213148" y="-950808"/>
          <a:ext cx="7398176" cy="7398176"/>
        </a:xfrm>
        <a:prstGeom prst="blockArc">
          <a:avLst>
            <a:gd name="adj1" fmla="val 18900000"/>
            <a:gd name="adj2" fmla="val 2700000"/>
            <a:gd name="adj3" fmla="val 292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1F0A9F-5457-4435-B402-9D2632D40C8E}">
      <dsp:nvSpPr>
        <dsp:cNvPr id="0" name=""/>
        <dsp:cNvSpPr/>
      </dsp:nvSpPr>
      <dsp:spPr>
        <a:xfrm>
          <a:off x="762922" y="549655"/>
          <a:ext cx="9726522" cy="109931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257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i="0" kern="1200" dirty="0"/>
            <a:t>ojačati kod učitelja i nastavnika povijesti </a:t>
          </a:r>
          <a:r>
            <a:rPr lang="hr-HR" sz="2400" b="1" i="0" kern="1200" dirty="0"/>
            <a:t>znanstvene spoznaje o hrvatskoj srednjovjekovnoj i ranoj novovjekovnoj povijesti </a:t>
          </a:r>
          <a:r>
            <a:rPr lang="hr-HR" sz="2400" b="0" i="0" kern="1200" dirty="0"/>
            <a:t>na kojoj se temelji nastavni predmet Povijest </a:t>
          </a:r>
          <a:endParaRPr lang="hr-HR" sz="2400" kern="1200" dirty="0"/>
        </a:p>
      </dsp:txBody>
      <dsp:txXfrm>
        <a:off x="762922" y="549655"/>
        <a:ext cx="9726522" cy="1099311"/>
      </dsp:txXfrm>
    </dsp:sp>
    <dsp:sp modelId="{0244CD1E-D53A-4339-AF93-4CA465F4D996}">
      <dsp:nvSpPr>
        <dsp:cNvPr id="0" name=""/>
        <dsp:cNvSpPr/>
      </dsp:nvSpPr>
      <dsp:spPr>
        <a:xfrm>
          <a:off x="75852" y="412241"/>
          <a:ext cx="1374139" cy="13741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8FB62-E2EE-49F2-97B0-E7D85CA9FE38}">
      <dsp:nvSpPr>
        <dsp:cNvPr id="0" name=""/>
        <dsp:cNvSpPr/>
      </dsp:nvSpPr>
      <dsp:spPr>
        <a:xfrm>
          <a:off x="1162522" y="2198623"/>
          <a:ext cx="9326923" cy="1099311"/>
        </a:xfrm>
        <a:prstGeom prst="rect">
          <a:avLst/>
        </a:prstGeom>
        <a:solidFill>
          <a:schemeClr val="accent5">
            <a:hueOff val="-4990872"/>
            <a:satOff val="-7727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257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i="0" kern="1200" dirty="0"/>
            <a:t>podići </a:t>
          </a:r>
          <a:r>
            <a:rPr lang="hr-HR" sz="2400" b="1" i="0" kern="1200" dirty="0"/>
            <a:t>kvalitetu planiranja nastave </a:t>
          </a:r>
          <a:r>
            <a:rPr lang="hr-HR" sz="2400" b="0" i="0" kern="1200" dirty="0"/>
            <a:t>kao i </a:t>
          </a:r>
          <a:r>
            <a:rPr lang="hr-HR" sz="2400" b="1" i="0" kern="1200" dirty="0"/>
            <a:t>usklađivanje sadržaja poučavanja, nastavnih aktivnosti i nastavnih metoda s zahtjevima </a:t>
          </a:r>
          <a:r>
            <a:rPr lang="hr-HR" sz="2400" b="1" i="0" kern="1200" dirty="0" err="1"/>
            <a:t>kurikula</a:t>
          </a:r>
          <a:endParaRPr lang="hr-HR" sz="2400" b="1" kern="1200" dirty="0"/>
        </a:p>
      </dsp:txBody>
      <dsp:txXfrm>
        <a:off x="1162522" y="2198623"/>
        <a:ext cx="9326923" cy="1099311"/>
      </dsp:txXfrm>
    </dsp:sp>
    <dsp:sp modelId="{AB272A1F-B8E7-40B5-AF18-C725486AA25D}">
      <dsp:nvSpPr>
        <dsp:cNvPr id="0" name=""/>
        <dsp:cNvSpPr/>
      </dsp:nvSpPr>
      <dsp:spPr>
        <a:xfrm>
          <a:off x="475452" y="2061209"/>
          <a:ext cx="1374139" cy="13741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E6F54-A5C2-4883-A098-EF1FF36E0F6E}">
      <dsp:nvSpPr>
        <dsp:cNvPr id="0" name=""/>
        <dsp:cNvSpPr/>
      </dsp:nvSpPr>
      <dsp:spPr>
        <a:xfrm>
          <a:off x="762922" y="3847592"/>
          <a:ext cx="9726522" cy="1099311"/>
        </a:xfrm>
        <a:prstGeom prst="rect">
          <a:avLst/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257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i="0" kern="1200" dirty="0"/>
            <a:t>organizirala i vodila mr. sc. Marijana Marinović, viša savjetnica za nastavu povijesti u AZOO</a:t>
          </a:r>
          <a:endParaRPr lang="hr-HR" sz="2400" kern="1200" dirty="0"/>
        </a:p>
      </dsp:txBody>
      <dsp:txXfrm>
        <a:off x="762922" y="3847592"/>
        <a:ext cx="9726522" cy="1099311"/>
      </dsp:txXfrm>
    </dsp:sp>
    <dsp:sp modelId="{8F818D0B-3366-4C28-AAFE-3E7EBB58490C}">
      <dsp:nvSpPr>
        <dsp:cNvPr id="0" name=""/>
        <dsp:cNvSpPr/>
      </dsp:nvSpPr>
      <dsp:spPr>
        <a:xfrm>
          <a:off x="75852" y="3710178"/>
          <a:ext cx="1374139" cy="13741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31653-05BC-4C5C-8DD1-F2F86A1D9662}">
      <dsp:nvSpPr>
        <dsp:cNvPr id="0" name=""/>
        <dsp:cNvSpPr/>
      </dsp:nvSpPr>
      <dsp:spPr>
        <a:xfrm rot="5400000">
          <a:off x="6978910" y="-3125701"/>
          <a:ext cx="591706" cy="684683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b="0" i="1" kern="1200" dirty="0"/>
            <a:t>Hrvatski povijesni prostor u srednjem vijeku u </a:t>
          </a:r>
          <a:r>
            <a:rPr lang="hr-HR" sz="1800" b="0" i="1" kern="1200" dirty="0" err="1"/>
            <a:t>kurikulima</a:t>
          </a:r>
          <a:r>
            <a:rPr lang="hr-HR" sz="1800" b="0" i="1" kern="1200" dirty="0"/>
            <a:t> povijesti – novi pristupi i nove teme</a:t>
          </a:r>
          <a:endParaRPr lang="hr-HR" sz="1800" kern="1200" dirty="0"/>
        </a:p>
      </dsp:txBody>
      <dsp:txXfrm rot="-5400000">
        <a:off x="3851346" y="30748"/>
        <a:ext cx="6817951" cy="533936"/>
      </dsp:txXfrm>
    </dsp:sp>
    <dsp:sp modelId="{ADF8523E-D7E1-4FB8-8ACF-43000201D9AC}">
      <dsp:nvSpPr>
        <dsp:cNvPr id="0" name=""/>
        <dsp:cNvSpPr/>
      </dsp:nvSpPr>
      <dsp:spPr>
        <a:xfrm>
          <a:off x="0" y="3412"/>
          <a:ext cx="3851345" cy="58860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i="0" kern="1200" dirty="0"/>
            <a:t>mr. sc. Marijana Marinović</a:t>
          </a:r>
          <a:endParaRPr lang="hr-HR" sz="1800" kern="1200" dirty="0"/>
        </a:p>
      </dsp:txBody>
      <dsp:txXfrm>
        <a:off x="28733" y="32145"/>
        <a:ext cx="3793879" cy="531141"/>
      </dsp:txXfrm>
    </dsp:sp>
    <dsp:sp modelId="{EBA435EE-EF87-4969-A96F-C7D0603A10B8}">
      <dsp:nvSpPr>
        <dsp:cNvPr id="0" name=""/>
        <dsp:cNvSpPr/>
      </dsp:nvSpPr>
      <dsp:spPr>
        <a:xfrm rot="5400000">
          <a:off x="7046432" y="-2509460"/>
          <a:ext cx="470886" cy="6853529"/>
        </a:xfrm>
        <a:prstGeom prst="round2SameRect">
          <a:avLst/>
        </a:prstGeom>
        <a:solidFill>
          <a:schemeClr val="accent5">
            <a:tint val="40000"/>
            <a:alpha val="90000"/>
            <a:hueOff val="-1411320"/>
            <a:satOff val="-1627"/>
            <a:lumOff val="-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b="0" i="1" kern="1200" dirty="0"/>
            <a:t>Politička kultura u hrvatskom srednjovjekovlju</a:t>
          </a:r>
          <a:endParaRPr lang="hr-HR" sz="1800" kern="1200" dirty="0"/>
        </a:p>
      </dsp:txBody>
      <dsp:txXfrm rot="-5400000">
        <a:off x="3855111" y="704848"/>
        <a:ext cx="6830542" cy="424912"/>
      </dsp:txXfrm>
    </dsp:sp>
    <dsp:sp modelId="{9E762C6E-86B6-4F18-9318-E10DDF6B6C3B}">
      <dsp:nvSpPr>
        <dsp:cNvPr id="0" name=""/>
        <dsp:cNvSpPr/>
      </dsp:nvSpPr>
      <dsp:spPr>
        <a:xfrm>
          <a:off x="0" y="623000"/>
          <a:ext cx="3855110" cy="588607"/>
        </a:xfrm>
        <a:prstGeom prst="roundRect">
          <a:avLst/>
        </a:prstGeom>
        <a:solidFill>
          <a:schemeClr val="accent5">
            <a:hueOff val="-1425964"/>
            <a:satOff val="-2208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i="0" kern="1200" dirty="0"/>
            <a:t>dr. sc. Hrvoje Gračanin</a:t>
          </a:r>
          <a:endParaRPr lang="hr-HR" sz="1800" kern="1200" dirty="0"/>
        </a:p>
      </dsp:txBody>
      <dsp:txXfrm>
        <a:off x="28733" y="651733"/>
        <a:ext cx="3797644" cy="531141"/>
      </dsp:txXfrm>
    </dsp:sp>
    <dsp:sp modelId="{4881C3D3-6727-46A0-B929-FAEA7C118608}">
      <dsp:nvSpPr>
        <dsp:cNvPr id="0" name=""/>
        <dsp:cNvSpPr/>
      </dsp:nvSpPr>
      <dsp:spPr>
        <a:xfrm rot="5400000">
          <a:off x="6913384" y="-1821000"/>
          <a:ext cx="722758" cy="6846836"/>
        </a:xfrm>
        <a:prstGeom prst="round2SameRect">
          <a:avLst/>
        </a:prstGeom>
        <a:solidFill>
          <a:schemeClr val="accent5">
            <a:tint val="40000"/>
            <a:alpha val="90000"/>
            <a:hueOff val="-2822640"/>
            <a:satOff val="-3253"/>
            <a:lumOff val="-4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b="0" i="1" kern="1200" dirty="0"/>
            <a:t>Život u srednjovjekovnom gradu na primjeru Splitskog statuta iz 1312. godine (život grada i gradskih institucija, o građanstvu i odnosu sekularnih i crkvenih vlasti)</a:t>
          </a:r>
          <a:endParaRPr lang="hr-HR" sz="1400" kern="1200" dirty="0"/>
        </a:p>
      </dsp:txBody>
      <dsp:txXfrm rot="-5400000">
        <a:off x="3851345" y="1276321"/>
        <a:ext cx="6811554" cy="652194"/>
      </dsp:txXfrm>
    </dsp:sp>
    <dsp:sp modelId="{E4ADCAC7-53E2-4DD6-B811-3021DC9605C8}">
      <dsp:nvSpPr>
        <dsp:cNvPr id="0" name=""/>
        <dsp:cNvSpPr/>
      </dsp:nvSpPr>
      <dsp:spPr>
        <a:xfrm>
          <a:off x="0" y="1308113"/>
          <a:ext cx="3851345" cy="588607"/>
        </a:xfrm>
        <a:prstGeom prst="roundRect">
          <a:avLst/>
        </a:prstGeom>
        <a:solidFill>
          <a:schemeClr val="accent5">
            <a:hueOff val="-2851927"/>
            <a:satOff val="-4415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i="0" kern="1200" dirty="0"/>
            <a:t>dr.sc. Zdenka Janeković </a:t>
          </a:r>
          <a:r>
            <a:rPr lang="hr-HR" sz="1800" b="0" i="0" kern="1200" dirty="0" err="1"/>
            <a:t>Römer</a:t>
          </a:r>
          <a:endParaRPr lang="hr-HR" sz="1800" kern="1200" dirty="0"/>
        </a:p>
      </dsp:txBody>
      <dsp:txXfrm>
        <a:off x="28733" y="1336846"/>
        <a:ext cx="3793879" cy="531141"/>
      </dsp:txXfrm>
    </dsp:sp>
    <dsp:sp modelId="{D1FC4546-126F-4912-B180-E86A79A2274F}">
      <dsp:nvSpPr>
        <dsp:cNvPr id="0" name=""/>
        <dsp:cNvSpPr/>
      </dsp:nvSpPr>
      <dsp:spPr>
        <a:xfrm rot="5400000">
          <a:off x="6995865" y="-1139233"/>
          <a:ext cx="572018" cy="6853529"/>
        </a:xfrm>
        <a:prstGeom prst="round2SameRect">
          <a:avLst/>
        </a:prstGeom>
        <a:solidFill>
          <a:schemeClr val="accent5">
            <a:tint val="40000"/>
            <a:alpha val="90000"/>
            <a:hueOff val="-4233960"/>
            <a:satOff val="-4880"/>
            <a:lumOff val="-6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b="0" i="1" kern="1200" dirty="0"/>
            <a:t>Zlatna bula Bele IV. – razvoj društva i gospodarstva u 13. stoljeću</a:t>
          </a:r>
          <a:endParaRPr lang="hr-HR" sz="1800" kern="1200" dirty="0"/>
        </a:p>
      </dsp:txBody>
      <dsp:txXfrm rot="-5400000">
        <a:off x="3855110" y="2029446"/>
        <a:ext cx="6825605" cy="516170"/>
      </dsp:txXfrm>
    </dsp:sp>
    <dsp:sp modelId="{7DFC0AB1-0A50-46CA-BAAC-EC1DB5A222B3}">
      <dsp:nvSpPr>
        <dsp:cNvPr id="0" name=""/>
        <dsp:cNvSpPr/>
      </dsp:nvSpPr>
      <dsp:spPr>
        <a:xfrm>
          <a:off x="0" y="1993227"/>
          <a:ext cx="3855110" cy="588607"/>
        </a:xfrm>
        <a:prstGeom prst="roundRect">
          <a:avLst/>
        </a:prstGeom>
        <a:solidFill>
          <a:schemeClr val="accent5">
            <a:hueOff val="-4277891"/>
            <a:satOff val="-6623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800" b="0" i="0" kern="1200" dirty="0"/>
            <a:t>Karolina Ujaković, prof. i Svjetlana Vorel. prof.</a:t>
          </a:r>
          <a:endParaRPr lang="nn-NO" sz="1800" kern="1200" dirty="0"/>
        </a:p>
      </dsp:txBody>
      <dsp:txXfrm>
        <a:off x="28733" y="2021960"/>
        <a:ext cx="3797644" cy="531141"/>
      </dsp:txXfrm>
    </dsp:sp>
    <dsp:sp modelId="{48AEFDC8-4475-4A40-8A72-6A2A6F432FB5}">
      <dsp:nvSpPr>
        <dsp:cNvPr id="0" name=""/>
        <dsp:cNvSpPr/>
      </dsp:nvSpPr>
      <dsp:spPr>
        <a:xfrm rot="5400000">
          <a:off x="7046432" y="-521195"/>
          <a:ext cx="470886" cy="6853529"/>
        </a:xfrm>
        <a:prstGeom prst="round2SameRect">
          <a:avLst/>
        </a:prstGeom>
        <a:solidFill>
          <a:schemeClr val="accent5">
            <a:tint val="40000"/>
            <a:alpha val="90000"/>
            <a:hueOff val="-5645280"/>
            <a:satOff val="-6507"/>
            <a:lumOff val="-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b="0" i="1" kern="1200" dirty="0"/>
            <a:t>Gradska uprava u svakodnevici srednjovjekovnog </a:t>
          </a:r>
          <a:r>
            <a:rPr lang="hr-HR" sz="1800" b="0" i="1" kern="1200" dirty="0" err="1"/>
            <a:t>Gradeca</a:t>
          </a:r>
          <a:endParaRPr lang="hr-HR" sz="1800" kern="1200" dirty="0"/>
        </a:p>
      </dsp:txBody>
      <dsp:txXfrm rot="-5400000">
        <a:off x="3855111" y="2693113"/>
        <a:ext cx="6830542" cy="424912"/>
      </dsp:txXfrm>
    </dsp:sp>
    <dsp:sp modelId="{2C4CA875-2020-4850-82CA-3BE06DC48DA7}">
      <dsp:nvSpPr>
        <dsp:cNvPr id="0" name=""/>
        <dsp:cNvSpPr/>
      </dsp:nvSpPr>
      <dsp:spPr>
        <a:xfrm>
          <a:off x="0" y="2611265"/>
          <a:ext cx="3855110" cy="588607"/>
        </a:xfrm>
        <a:prstGeom prst="roundRect">
          <a:avLst/>
        </a:prstGeom>
        <a:solidFill>
          <a:schemeClr val="accent5">
            <a:hueOff val="-5703854"/>
            <a:satOff val="-8831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i="0" kern="1200"/>
            <a:t>dr. sc. Bruno Škreblin</a:t>
          </a:r>
          <a:endParaRPr lang="hr-HR" sz="1800" kern="1200"/>
        </a:p>
      </dsp:txBody>
      <dsp:txXfrm>
        <a:off x="28733" y="2639998"/>
        <a:ext cx="3797644" cy="531141"/>
      </dsp:txXfrm>
    </dsp:sp>
    <dsp:sp modelId="{CAB0C43F-B7B4-4592-A143-500CBE7801BB}">
      <dsp:nvSpPr>
        <dsp:cNvPr id="0" name=""/>
        <dsp:cNvSpPr/>
      </dsp:nvSpPr>
      <dsp:spPr>
        <a:xfrm rot="5400000">
          <a:off x="7001822" y="96842"/>
          <a:ext cx="560105" cy="6853529"/>
        </a:xfrm>
        <a:prstGeom prst="round2SameRect">
          <a:avLst/>
        </a:prstGeom>
        <a:solidFill>
          <a:schemeClr val="accent5">
            <a:tint val="40000"/>
            <a:alpha val="90000"/>
            <a:hueOff val="-7056600"/>
            <a:satOff val="-8134"/>
            <a:lumOff val="-11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700" b="0" i="1" kern="1200" dirty="0"/>
            <a:t>Slika svakodnevice u srednjovjekovnom gradu kroz statute istarskih gradova</a:t>
          </a:r>
          <a:endParaRPr lang="hr-HR" sz="1700" kern="1200" dirty="0"/>
        </a:p>
      </dsp:txBody>
      <dsp:txXfrm rot="-5400000">
        <a:off x="3855110" y="3270896"/>
        <a:ext cx="6826187" cy="505421"/>
      </dsp:txXfrm>
    </dsp:sp>
    <dsp:sp modelId="{960E8F91-4126-47E7-B897-E298C68832CF}">
      <dsp:nvSpPr>
        <dsp:cNvPr id="0" name=""/>
        <dsp:cNvSpPr/>
      </dsp:nvSpPr>
      <dsp:spPr>
        <a:xfrm>
          <a:off x="0" y="3229303"/>
          <a:ext cx="3855110" cy="588607"/>
        </a:xfrm>
        <a:prstGeom prst="roundRect">
          <a:avLst/>
        </a:prstGeom>
        <a:solidFill>
          <a:schemeClr val="accent5">
            <a:hueOff val="-7129818"/>
            <a:satOff val="-11039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i="0" kern="1200"/>
            <a:t>Dijana Muškardin, prof.</a:t>
          </a:r>
          <a:endParaRPr lang="hr-HR" sz="1800" kern="1200"/>
        </a:p>
      </dsp:txBody>
      <dsp:txXfrm>
        <a:off x="28733" y="3258036"/>
        <a:ext cx="3797644" cy="531141"/>
      </dsp:txXfrm>
    </dsp:sp>
    <dsp:sp modelId="{F8B69975-B2BD-44C1-9A82-834BE2471611}">
      <dsp:nvSpPr>
        <dsp:cNvPr id="0" name=""/>
        <dsp:cNvSpPr/>
      </dsp:nvSpPr>
      <dsp:spPr>
        <a:xfrm rot="5400000">
          <a:off x="7015904" y="714881"/>
          <a:ext cx="531941" cy="6853529"/>
        </a:xfrm>
        <a:prstGeom prst="round2SameRect">
          <a:avLst/>
        </a:prstGeom>
        <a:solidFill>
          <a:schemeClr val="accent5">
            <a:tint val="40000"/>
            <a:alpha val="90000"/>
            <a:hueOff val="-8467920"/>
            <a:satOff val="-9760"/>
            <a:lumOff val="-13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b="0" i="1" kern="1200" dirty="0"/>
            <a:t>Život u srednjovjekovnom gradu na primjeru Novigradskog statuta</a:t>
          </a:r>
          <a:endParaRPr lang="hr-HR" sz="1800" kern="1200" dirty="0"/>
        </a:p>
      </dsp:txBody>
      <dsp:txXfrm rot="-5400000">
        <a:off x="3855111" y="3901642"/>
        <a:ext cx="6827562" cy="480007"/>
      </dsp:txXfrm>
    </dsp:sp>
    <dsp:sp modelId="{87CE2E04-AB8C-4C54-ADA0-CC9145DC7958}">
      <dsp:nvSpPr>
        <dsp:cNvPr id="0" name=""/>
        <dsp:cNvSpPr/>
      </dsp:nvSpPr>
      <dsp:spPr>
        <a:xfrm>
          <a:off x="0" y="3847342"/>
          <a:ext cx="3855110" cy="588607"/>
        </a:xfrm>
        <a:prstGeom prst="roundRect">
          <a:avLst/>
        </a:prstGeom>
        <a:solidFill>
          <a:schemeClr val="accent5">
            <a:hueOff val="-8555782"/>
            <a:satOff val="-13246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i="0" kern="1200" dirty="0"/>
            <a:t>Valentina </a:t>
          </a:r>
          <a:r>
            <a:rPr lang="hr-HR" sz="1800" b="0" i="0" kern="1200" dirty="0" err="1"/>
            <a:t>Milohanić</a:t>
          </a:r>
          <a:r>
            <a:rPr lang="hr-HR" sz="1800" b="0" i="0" kern="1200" dirty="0"/>
            <a:t>, prof.</a:t>
          </a:r>
          <a:endParaRPr lang="hr-HR" sz="1800" kern="1200" dirty="0"/>
        </a:p>
      </dsp:txBody>
      <dsp:txXfrm>
        <a:off x="28733" y="3876075"/>
        <a:ext cx="3797644" cy="531141"/>
      </dsp:txXfrm>
    </dsp:sp>
    <dsp:sp modelId="{6CD76B68-B5AB-4F21-9CC5-78AA73526FEE}">
      <dsp:nvSpPr>
        <dsp:cNvPr id="0" name=""/>
        <dsp:cNvSpPr/>
      </dsp:nvSpPr>
      <dsp:spPr>
        <a:xfrm rot="5400000">
          <a:off x="6978545" y="1338179"/>
          <a:ext cx="592436" cy="6846836"/>
        </a:xfrm>
        <a:prstGeom prst="round2SameRect">
          <a:avLst/>
        </a:prstGeom>
        <a:solidFill>
          <a:schemeClr val="accent5">
            <a:tint val="40000"/>
            <a:alpha val="90000"/>
            <a:hueOff val="-9879240"/>
            <a:satOff val="-11387"/>
            <a:lumOff val="-15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b="0" i="1" kern="1200" dirty="0"/>
            <a:t>Razvoj društva i upravljanje srednjovjekovnim gradom na primjeru Senjskog statuta</a:t>
          </a:r>
          <a:endParaRPr lang="hr-HR" sz="1800" kern="1200" dirty="0"/>
        </a:p>
      </dsp:txBody>
      <dsp:txXfrm rot="-5400000">
        <a:off x="3851345" y="4494299"/>
        <a:ext cx="6817916" cy="534596"/>
      </dsp:txXfrm>
    </dsp:sp>
    <dsp:sp modelId="{8F90FB3C-C657-4DE2-92C2-83665CC2198F}">
      <dsp:nvSpPr>
        <dsp:cNvPr id="0" name=""/>
        <dsp:cNvSpPr/>
      </dsp:nvSpPr>
      <dsp:spPr>
        <a:xfrm>
          <a:off x="0" y="4467294"/>
          <a:ext cx="3851345" cy="588607"/>
        </a:xfrm>
        <a:prstGeom prst="roundRect">
          <a:avLst/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i="0" kern="1200"/>
            <a:t>Andreja Kartelo Nekić, prof.</a:t>
          </a:r>
          <a:endParaRPr lang="hr-HR" sz="1800" kern="1200"/>
        </a:p>
      </dsp:txBody>
      <dsp:txXfrm>
        <a:off x="28733" y="4496027"/>
        <a:ext cx="3793879" cy="5311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31653-05BC-4C5C-8DD1-F2F86A1D9662}">
      <dsp:nvSpPr>
        <dsp:cNvPr id="0" name=""/>
        <dsp:cNvSpPr/>
      </dsp:nvSpPr>
      <dsp:spPr>
        <a:xfrm rot="5400000">
          <a:off x="7025277" y="-3124138"/>
          <a:ext cx="674284" cy="692933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b="0" i="1" kern="1200" dirty="0"/>
            <a:t>Položaj i svakodnevica žena prema Statutu grada Rijeke</a:t>
          </a:r>
          <a:endParaRPr lang="hr-HR" sz="1800" kern="1200" dirty="0"/>
        </a:p>
      </dsp:txBody>
      <dsp:txXfrm rot="-5400000">
        <a:off x="3897751" y="36304"/>
        <a:ext cx="6896420" cy="608452"/>
      </dsp:txXfrm>
    </dsp:sp>
    <dsp:sp modelId="{ADF8523E-D7E1-4FB8-8ACF-43000201D9AC}">
      <dsp:nvSpPr>
        <dsp:cNvPr id="0" name=""/>
        <dsp:cNvSpPr/>
      </dsp:nvSpPr>
      <dsp:spPr>
        <a:xfrm>
          <a:off x="0" y="5153"/>
          <a:ext cx="3897751" cy="6707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i="0" kern="1200" dirty="0"/>
            <a:t>dr. sc. Kosana Jovanović</a:t>
          </a:r>
          <a:endParaRPr lang="hr-HR" sz="1800" kern="1200" dirty="0"/>
        </a:p>
      </dsp:txBody>
      <dsp:txXfrm>
        <a:off x="32743" y="37896"/>
        <a:ext cx="3832265" cy="605267"/>
      </dsp:txXfrm>
    </dsp:sp>
    <dsp:sp modelId="{EBA435EE-EF87-4969-A96F-C7D0603A10B8}">
      <dsp:nvSpPr>
        <dsp:cNvPr id="0" name=""/>
        <dsp:cNvSpPr/>
      </dsp:nvSpPr>
      <dsp:spPr>
        <a:xfrm rot="5400000">
          <a:off x="7101315" y="-2421468"/>
          <a:ext cx="536602" cy="6936110"/>
        </a:xfrm>
        <a:prstGeom prst="round2SameRect">
          <a:avLst/>
        </a:prstGeom>
        <a:solidFill>
          <a:schemeClr val="accent5">
            <a:tint val="40000"/>
            <a:alpha val="90000"/>
            <a:hueOff val="-1646540"/>
            <a:satOff val="-1898"/>
            <a:lumOff val="-2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b="0" i="1" kern="1200" dirty="0"/>
            <a:t>Politika i svakodnevica Dubrovnika u doba kuge</a:t>
          </a:r>
          <a:endParaRPr lang="hr-HR" sz="1800" kern="1200" dirty="0"/>
        </a:p>
      </dsp:txBody>
      <dsp:txXfrm rot="-5400000">
        <a:off x="3901562" y="804480"/>
        <a:ext cx="6909915" cy="484212"/>
      </dsp:txXfrm>
    </dsp:sp>
    <dsp:sp modelId="{9E762C6E-86B6-4F18-9318-E10DDF6B6C3B}">
      <dsp:nvSpPr>
        <dsp:cNvPr id="0" name=""/>
        <dsp:cNvSpPr/>
      </dsp:nvSpPr>
      <dsp:spPr>
        <a:xfrm>
          <a:off x="0" y="711210"/>
          <a:ext cx="3901561" cy="670753"/>
        </a:xfrm>
        <a:prstGeom prst="roundRect">
          <a:avLst/>
        </a:prstGeom>
        <a:solidFill>
          <a:schemeClr val="accent5">
            <a:hueOff val="-1663624"/>
            <a:satOff val="-2576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i="0" kern="1200" dirty="0"/>
            <a:t>dr. sc. Gordan </a:t>
          </a:r>
          <a:r>
            <a:rPr lang="hr-HR" sz="1800" b="0" i="0" kern="1200" dirty="0" err="1"/>
            <a:t>Ravančić</a:t>
          </a:r>
          <a:endParaRPr lang="hr-HR" sz="1800" kern="1200" dirty="0"/>
        </a:p>
      </dsp:txBody>
      <dsp:txXfrm>
        <a:off x="32743" y="743953"/>
        <a:ext cx="3836075" cy="605267"/>
      </dsp:txXfrm>
    </dsp:sp>
    <dsp:sp modelId="{4881C3D3-6727-46A0-B929-FAEA7C118608}">
      <dsp:nvSpPr>
        <dsp:cNvPr id="0" name=""/>
        <dsp:cNvSpPr/>
      </dsp:nvSpPr>
      <dsp:spPr>
        <a:xfrm rot="5400000">
          <a:off x="6950606" y="-1637353"/>
          <a:ext cx="823626" cy="6929336"/>
        </a:xfrm>
        <a:prstGeom prst="round2SameRect">
          <a:avLst/>
        </a:prstGeom>
        <a:solidFill>
          <a:schemeClr val="accent5">
            <a:tint val="40000"/>
            <a:alpha val="90000"/>
            <a:hueOff val="-3293080"/>
            <a:satOff val="-3796"/>
            <a:lumOff val="-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800" b="0" i="1" kern="1200" dirty="0"/>
            <a:t>Jadranske migracije prema Istri i svakodnevni život novih stanovnika Istre u razvijenom srednjem i ranom novom vijeku</a:t>
          </a:r>
          <a:endParaRPr lang="hr-HR" sz="1800" kern="1200" dirty="0"/>
        </a:p>
      </dsp:txBody>
      <dsp:txXfrm rot="-5400000">
        <a:off x="3897751" y="1455708"/>
        <a:ext cx="6889130" cy="743214"/>
      </dsp:txXfrm>
    </dsp:sp>
    <dsp:sp modelId="{E4ADCAC7-53E2-4DD6-B811-3021DC9605C8}">
      <dsp:nvSpPr>
        <dsp:cNvPr id="0" name=""/>
        <dsp:cNvSpPr/>
      </dsp:nvSpPr>
      <dsp:spPr>
        <a:xfrm>
          <a:off x="0" y="1491937"/>
          <a:ext cx="3897751" cy="670753"/>
        </a:xfrm>
        <a:prstGeom prst="roundRect">
          <a:avLst/>
        </a:prstGeom>
        <a:solidFill>
          <a:schemeClr val="accent5">
            <a:hueOff val="-3327248"/>
            <a:satOff val="-5151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i="0" kern="1200" dirty="0"/>
            <a:t>Dean </a:t>
          </a:r>
          <a:r>
            <a:rPr lang="hr-HR" sz="1800" b="0" i="0" kern="1200" dirty="0" err="1"/>
            <a:t>Brhan</a:t>
          </a:r>
          <a:r>
            <a:rPr lang="hr-HR" sz="1800" b="0" i="0" kern="1200" dirty="0"/>
            <a:t>, prof.</a:t>
          </a:r>
          <a:endParaRPr lang="hr-HR" sz="1800" kern="1200" dirty="0"/>
        </a:p>
      </dsp:txBody>
      <dsp:txXfrm>
        <a:off x="32743" y="1524680"/>
        <a:ext cx="3832265" cy="605267"/>
      </dsp:txXfrm>
    </dsp:sp>
    <dsp:sp modelId="{D1FC4546-126F-4912-B180-E86A79A2274F}">
      <dsp:nvSpPr>
        <dsp:cNvPr id="0" name=""/>
        <dsp:cNvSpPr/>
      </dsp:nvSpPr>
      <dsp:spPr>
        <a:xfrm rot="5400000">
          <a:off x="7043692" y="-860013"/>
          <a:ext cx="651848" cy="6936110"/>
        </a:xfrm>
        <a:prstGeom prst="round2SameRect">
          <a:avLst/>
        </a:prstGeom>
        <a:solidFill>
          <a:schemeClr val="accent5">
            <a:tint val="40000"/>
            <a:alpha val="90000"/>
            <a:hueOff val="-4939620"/>
            <a:satOff val="-5693"/>
            <a:lumOff val="-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b="0" i="1" kern="1200" dirty="0"/>
            <a:t>Krčka svakodnevica u normama Vrbničkog statuta iz 1388. godine</a:t>
          </a:r>
          <a:endParaRPr lang="hr-HR" sz="1800" kern="1200" dirty="0"/>
        </a:p>
      </dsp:txBody>
      <dsp:txXfrm rot="-5400000">
        <a:off x="3901562" y="2313938"/>
        <a:ext cx="6904289" cy="588206"/>
      </dsp:txXfrm>
    </dsp:sp>
    <dsp:sp modelId="{7DFC0AB1-0A50-46CA-BAAC-EC1DB5A222B3}">
      <dsp:nvSpPr>
        <dsp:cNvPr id="0" name=""/>
        <dsp:cNvSpPr/>
      </dsp:nvSpPr>
      <dsp:spPr>
        <a:xfrm>
          <a:off x="0" y="2272665"/>
          <a:ext cx="3901561" cy="670753"/>
        </a:xfrm>
        <a:prstGeom prst="roundRect">
          <a:avLst/>
        </a:prstGeom>
        <a:solidFill>
          <a:schemeClr val="accent5">
            <a:hueOff val="-4990872"/>
            <a:satOff val="-7727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i="0" kern="1200" dirty="0"/>
            <a:t>dr. sc. Tvrtko Božić</a:t>
          </a:r>
          <a:endParaRPr lang="nn-NO" sz="1800" kern="1200" dirty="0"/>
        </a:p>
      </dsp:txBody>
      <dsp:txXfrm>
        <a:off x="32743" y="2305408"/>
        <a:ext cx="3836075" cy="605267"/>
      </dsp:txXfrm>
    </dsp:sp>
    <dsp:sp modelId="{48AEFDC8-4475-4A40-8A72-6A2A6F432FB5}">
      <dsp:nvSpPr>
        <dsp:cNvPr id="0" name=""/>
        <dsp:cNvSpPr/>
      </dsp:nvSpPr>
      <dsp:spPr>
        <a:xfrm rot="5400000">
          <a:off x="7101315" y="-155722"/>
          <a:ext cx="536602" cy="6936110"/>
        </a:xfrm>
        <a:prstGeom prst="round2SameRect">
          <a:avLst/>
        </a:prstGeom>
        <a:solidFill>
          <a:schemeClr val="accent5">
            <a:tint val="40000"/>
            <a:alpha val="90000"/>
            <a:hueOff val="-6586160"/>
            <a:satOff val="-7591"/>
            <a:lumOff val="-1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b="0" i="1" kern="1200" dirty="0"/>
            <a:t>Pravno uređenje slavonskih srednjovjekovnih gradova</a:t>
          </a:r>
          <a:endParaRPr lang="hr-HR" sz="1800" kern="1200" dirty="0"/>
        </a:p>
      </dsp:txBody>
      <dsp:txXfrm rot="-5400000">
        <a:off x="3901562" y="3070226"/>
        <a:ext cx="6909915" cy="484212"/>
      </dsp:txXfrm>
    </dsp:sp>
    <dsp:sp modelId="{2C4CA875-2020-4850-82CA-3BE06DC48DA7}">
      <dsp:nvSpPr>
        <dsp:cNvPr id="0" name=""/>
        <dsp:cNvSpPr/>
      </dsp:nvSpPr>
      <dsp:spPr>
        <a:xfrm>
          <a:off x="0" y="2976956"/>
          <a:ext cx="3901561" cy="670753"/>
        </a:xfrm>
        <a:prstGeom prst="roundRect">
          <a:avLst/>
        </a:prstGeom>
        <a:solidFill>
          <a:schemeClr val="accent5">
            <a:hueOff val="-6654497"/>
            <a:satOff val="-10303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i="0" kern="1200" dirty="0"/>
            <a:t>dr. sc. Stanko Andrić</a:t>
          </a:r>
          <a:endParaRPr lang="hr-HR" sz="1800" kern="1200" dirty="0"/>
        </a:p>
      </dsp:txBody>
      <dsp:txXfrm>
        <a:off x="32743" y="3009699"/>
        <a:ext cx="3836075" cy="605267"/>
      </dsp:txXfrm>
    </dsp:sp>
    <dsp:sp modelId="{CAB0C43F-B7B4-4592-A143-500CBE7801BB}">
      <dsp:nvSpPr>
        <dsp:cNvPr id="0" name=""/>
        <dsp:cNvSpPr/>
      </dsp:nvSpPr>
      <dsp:spPr>
        <a:xfrm rot="5400000">
          <a:off x="7050480" y="548569"/>
          <a:ext cx="638272" cy="6936110"/>
        </a:xfrm>
        <a:prstGeom prst="round2SameRect">
          <a:avLst/>
        </a:prstGeom>
        <a:solidFill>
          <a:schemeClr val="accent5">
            <a:tint val="40000"/>
            <a:alpha val="90000"/>
            <a:hueOff val="-8232700"/>
            <a:satOff val="-9489"/>
            <a:lumOff val="-1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b="0" i="1" kern="1200" dirty="0"/>
            <a:t>Statut grada Kastva</a:t>
          </a:r>
          <a:endParaRPr lang="hr-HR" sz="1800" kern="1200" dirty="0"/>
        </a:p>
      </dsp:txBody>
      <dsp:txXfrm rot="-5400000">
        <a:off x="3901561" y="3728646"/>
        <a:ext cx="6904952" cy="575956"/>
      </dsp:txXfrm>
    </dsp:sp>
    <dsp:sp modelId="{960E8F91-4126-47E7-B897-E298C68832CF}">
      <dsp:nvSpPr>
        <dsp:cNvPr id="0" name=""/>
        <dsp:cNvSpPr/>
      </dsp:nvSpPr>
      <dsp:spPr>
        <a:xfrm>
          <a:off x="0" y="3681247"/>
          <a:ext cx="3901561" cy="670753"/>
        </a:xfrm>
        <a:prstGeom prst="roundRect">
          <a:avLst/>
        </a:prstGeom>
        <a:solidFill>
          <a:schemeClr val="accent5">
            <a:hueOff val="-8318121"/>
            <a:satOff val="-12878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0" i="0" kern="1200" dirty="0"/>
            <a:t>Vesna Slaviček, prof. i Sanda Daus, prof.</a:t>
          </a:r>
          <a:endParaRPr lang="hr-HR" sz="1800" kern="1200" dirty="0"/>
        </a:p>
      </dsp:txBody>
      <dsp:txXfrm>
        <a:off x="32743" y="3713990"/>
        <a:ext cx="3836075" cy="605267"/>
      </dsp:txXfrm>
    </dsp:sp>
    <dsp:sp modelId="{F8B69975-B2BD-44C1-9A82-834BE2471611}">
      <dsp:nvSpPr>
        <dsp:cNvPr id="0" name=""/>
        <dsp:cNvSpPr/>
      </dsp:nvSpPr>
      <dsp:spPr>
        <a:xfrm rot="5400000">
          <a:off x="7066527" y="1252860"/>
          <a:ext cx="606178" cy="6936110"/>
        </a:xfrm>
        <a:prstGeom prst="round2SameRect">
          <a:avLst/>
        </a:prstGeom>
        <a:solidFill>
          <a:schemeClr val="accent5">
            <a:tint val="40000"/>
            <a:alpha val="90000"/>
            <a:hueOff val="-9879240"/>
            <a:satOff val="-11387"/>
            <a:lumOff val="-15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b="0" i="1" kern="1200" dirty="0"/>
            <a:t>Povijesno umjetničko istraživanje starog grada Ledenice</a:t>
          </a:r>
          <a:endParaRPr lang="hr-HR" sz="1800" kern="1200" dirty="0"/>
        </a:p>
      </dsp:txBody>
      <dsp:txXfrm rot="-5400000">
        <a:off x="3901562" y="4447417"/>
        <a:ext cx="6906519" cy="546996"/>
      </dsp:txXfrm>
    </dsp:sp>
    <dsp:sp modelId="{87CE2E04-AB8C-4C54-ADA0-CC9145DC7958}">
      <dsp:nvSpPr>
        <dsp:cNvPr id="0" name=""/>
        <dsp:cNvSpPr/>
      </dsp:nvSpPr>
      <dsp:spPr>
        <a:xfrm>
          <a:off x="0" y="4385538"/>
          <a:ext cx="3901561" cy="670753"/>
        </a:xfrm>
        <a:prstGeom prst="roundRect">
          <a:avLst/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i="0" kern="1200" dirty="0"/>
            <a:t>Antonija Mažuranić, prof</a:t>
          </a:r>
          <a:r>
            <a:rPr lang="hr-HR" sz="1800" b="0" i="1" kern="1200" dirty="0"/>
            <a:t>.</a:t>
          </a:r>
          <a:endParaRPr lang="hr-HR" sz="1800" kern="1200" dirty="0"/>
        </a:p>
      </dsp:txBody>
      <dsp:txXfrm>
        <a:off x="32743" y="4418281"/>
        <a:ext cx="3836075" cy="605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5C4B5-4A89-4E6B-ADF3-8C209C3F70A4}" type="datetimeFigureOut">
              <a:rPr lang="hr-HR" smtClean="0"/>
              <a:t>24.11.2022.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B965E-A472-4FCA-B164-656A7C843B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3282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it-IT" b="0" i="0" dirty="0" err="1">
                <a:solidFill>
                  <a:srgbClr val="000000"/>
                </a:solidFill>
                <a:effectLst/>
                <a:latin typeface="Montserrat" panose="00000500000000000000" pitchFamily="2" charset="-18"/>
              </a:rPr>
              <a:t>koje</a:t>
            </a:r>
            <a:r>
              <a:rPr lang="it-IT" b="0" i="0" dirty="0">
                <a:solidFill>
                  <a:srgbClr val="000000"/>
                </a:solidFill>
                <a:effectLst/>
                <a:latin typeface="Montserrat" panose="00000500000000000000" pitchFamily="2" charset="-18"/>
              </a:rPr>
              <a:t>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Montserrat" panose="00000500000000000000" pitchFamily="2" charset="-18"/>
              </a:rPr>
              <a:t>imaju</a:t>
            </a:r>
            <a:r>
              <a:rPr lang="it-IT" b="0" i="0" dirty="0">
                <a:solidFill>
                  <a:srgbClr val="000000"/>
                </a:solidFill>
                <a:effectLst/>
                <a:latin typeface="Montserrat" panose="00000500000000000000" pitchFamily="2" charset="-18"/>
              </a:rPr>
              <a:t>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Montserrat" panose="00000500000000000000" pitchFamily="2" charset="-18"/>
              </a:rPr>
              <a:t>karakter</a:t>
            </a:r>
            <a:r>
              <a:rPr lang="it-IT" b="0" i="0" dirty="0">
                <a:solidFill>
                  <a:srgbClr val="000000"/>
                </a:solidFill>
                <a:effectLst/>
                <a:latin typeface="Montserrat" panose="00000500000000000000" pitchFamily="2" charset="-18"/>
              </a:rPr>
              <a:t>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Montserrat" panose="00000500000000000000" pitchFamily="2" charset="-18"/>
              </a:rPr>
              <a:t>interdisciplinarnosti</a:t>
            </a:r>
            <a:r>
              <a:rPr lang="it-IT" b="0" i="0" dirty="0">
                <a:solidFill>
                  <a:srgbClr val="000000"/>
                </a:solidFill>
                <a:effectLst/>
                <a:latin typeface="Montserrat" panose="00000500000000000000" pitchFamily="2" charset="-18"/>
              </a:rPr>
              <a:t> i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Montserrat" panose="00000500000000000000" pitchFamily="2" charset="-18"/>
              </a:rPr>
              <a:t>multidisciplinarnost</a:t>
            </a:r>
            <a:r>
              <a:rPr lang="hr-HR" b="0" i="0" dirty="0">
                <a:solidFill>
                  <a:srgbClr val="000000"/>
                </a:solidFill>
                <a:effectLst/>
                <a:latin typeface="Montserrat" panose="00000500000000000000" pitchFamily="2" charset="-18"/>
              </a:rPr>
              <a:t>i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hr-HR" b="0" i="0" dirty="0"/>
              <a:t>podići </a:t>
            </a:r>
            <a:r>
              <a:rPr lang="hr-HR" b="1" i="0" dirty="0"/>
              <a:t>kvalitetu planiranja nastave </a:t>
            </a:r>
            <a:r>
              <a:rPr lang="hr-HR" b="0" i="0" dirty="0"/>
              <a:t>i to na temelju najnovijih znanstvenih spoznaja o učenju i poučavanju, kao i </a:t>
            </a:r>
            <a:r>
              <a:rPr lang="hr-HR" b="1" i="0" dirty="0"/>
              <a:t>usklađivanje sadržaja poučavanja, nastavnih aktivnosti i nastavnih metoda s zahtjevima </a:t>
            </a:r>
            <a:r>
              <a:rPr lang="hr-HR" b="1" i="0" dirty="0" err="1"/>
              <a:t>kurikula</a:t>
            </a:r>
            <a:endParaRPr lang="hr-HR" b="1" dirty="0"/>
          </a:p>
          <a:p>
            <a:pPr marL="228600" indent="-228600">
              <a:buAutoNum type="arabicPeriod"/>
            </a:pPr>
            <a:endParaRPr lang="hr-HR" b="0" i="0" dirty="0">
              <a:solidFill>
                <a:srgbClr val="000000"/>
              </a:solidFill>
              <a:effectLst/>
              <a:latin typeface="Montserrat" panose="00000500000000000000" pitchFamily="2" charset="-18"/>
            </a:endParaRPr>
          </a:p>
          <a:p>
            <a:pPr marL="228600" indent="-228600">
              <a:buAutoNum type="arabicPeriod"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B965E-A472-4FCA-B164-656A7C843B4A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4369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0" i="1" dirty="0">
                <a:solidFill>
                  <a:srgbClr val="7C7C7C"/>
                </a:solidFill>
                <a:effectLst/>
                <a:latin typeface="Tinos"/>
              </a:rPr>
              <a:t>2022. godina - Godina Dubrovačkog statuta</a:t>
            </a:r>
            <a:r>
              <a:rPr lang="hr-HR" b="0" i="0" dirty="0">
                <a:solidFill>
                  <a:srgbClr val="7C7C7C"/>
                </a:solidFill>
                <a:effectLst/>
                <a:latin typeface="Tinos"/>
              </a:rPr>
              <a:t> (750 g.)</a:t>
            </a:r>
            <a:endParaRPr lang="hr-HR" i="0" dirty="0"/>
          </a:p>
          <a:p>
            <a:r>
              <a:rPr lang="hr-HR" dirty="0"/>
              <a:t>Zakonodavna i upravna tijela (Veliko vijeće, Malo vijeće, Vijeće umoljenih (Senat))</a:t>
            </a:r>
          </a:p>
          <a:p>
            <a:r>
              <a:rPr lang="hr-HR" dirty="0"/>
              <a:t>Mjesta – Knežev dvor, Velika vijećnica, gradski trgovi i Placa, gradska </a:t>
            </a:r>
            <a:r>
              <a:rPr lang="hr-HR" dirty="0" err="1"/>
              <a:t>luža</a:t>
            </a:r>
            <a:r>
              <a:rPr lang="hr-HR" dirty="0"/>
              <a:t> (</a:t>
            </a:r>
            <a:r>
              <a:rPr lang="hr-HR" dirty="0" err="1"/>
              <a:t>loggia</a:t>
            </a:r>
            <a:r>
              <a:rPr lang="hr-HR" dirty="0"/>
              <a:t>)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B965E-A472-4FCA-B164-656A7C843B4A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8813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B965E-A472-4FCA-B164-656A7C843B4A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2594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B965E-A472-4FCA-B164-656A7C843B4A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609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B965E-A472-4FCA-B164-656A7C843B4A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3168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err="1"/>
              <a:t>Muškardin</a:t>
            </a:r>
            <a:r>
              <a:rPr lang="hr-HR" dirty="0"/>
              <a:t>, </a:t>
            </a:r>
            <a:r>
              <a:rPr lang="hr-HR" dirty="0" err="1"/>
              <a:t>Milohanić</a:t>
            </a:r>
            <a:r>
              <a:rPr lang="hr-HR" dirty="0"/>
              <a:t> i </a:t>
            </a:r>
            <a:r>
              <a:rPr lang="hr-HR" dirty="0" err="1"/>
              <a:t>Kartelo</a:t>
            </a:r>
            <a:r>
              <a:rPr lang="hr-HR" dirty="0"/>
              <a:t> Nekić - </a:t>
            </a:r>
            <a:r>
              <a:rPr lang="hr-H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HRVATSKO SREDNJOVJEKOVLJE U NASTAVNOJ PRAKSI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B965E-A472-4FCA-B164-656A7C843B4A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943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Božić, Andrić, Slaviček i Daus, Mažuranić - </a:t>
            </a:r>
            <a:r>
              <a:rPr lang="hr-H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HRVATSKO SREDNJOVJEKOVLJE U NASTAVNOJ PRAKSI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B965E-A472-4FCA-B164-656A7C843B4A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8419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Razlike unutar plemićkog sloja – suci mogu biti samo iz užeg kruga plemića – ako su otac i djed bili suci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B965E-A472-4FCA-B164-656A7C843B4A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5366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Kolana od statuti - serija pokrenuta 2007. s ciljem (</a:t>
            </a:r>
            <a:r>
              <a:rPr lang="hr-HR" dirty="0" err="1"/>
              <a:t>re</a:t>
            </a:r>
            <a:r>
              <a:rPr lang="hr-HR" dirty="0"/>
              <a:t>)publikacija svih srednjovjekovnih statuta istarskih zajednica (na hrv. i tal. uz digitalnu reprodukciju najstarijeg sačuvanog rukopisa na kojem se temelji transkripcija)</a:t>
            </a:r>
          </a:p>
          <a:p>
            <a:r>
              <a:rPr lang="hr-HR" dirty="0"/>
              <a:t>Vodnjan, Novigrad, Buzet itd.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B965E-A472-4FCA-B164-656A7C843B4A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9470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B965E-A472-4FCA-B164-656A7C843B4A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3341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B965E-A472-4FCA-B164-656A7C843B4A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628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B965E-A472-4FCA-B164-656A7C843B4A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7503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B965E-A472-4FCA-B164-656A7C843B4A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904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FFD3-A829-4BF2-A988-8652DC72658F}" type="datetimeFigureOut">
              <a:rPr lang="hr-HR" smtClean="0"/>
              <a:t>24.11.2022.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3EF4E026-42EE-4C26-9C30-0B9E5410C3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237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FFD3-A829-4BF2-A988-8652DC72658F}" type="datetimeFigureOut">
              <a:rPr lang="hr-HR" smtClean="0"/>
              <a:t>24.11.2022.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E026-42EE-4C26-9C30-0B9E5410C3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3395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FFD3-A829-4BF2-A988-8652DC72658F}" type="datetimeFigureOut">
              <a:rPr lang="hr-HR" smtClean="0"/>
              <a:t>24.11.2022.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E026-42EE-4C26-9C30-0B9E5410C3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4805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FFD3-A829-4BF2-A988-8652DC72658F}" type="datetimeFigureOut">
              <a:rPr lang="hr-HR" smtClean="0"/>
              <a:t>24.11.2022.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E026-42EE-4C26-9C30-0B9E5410C3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8291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6326FFD3-A829-4BF2-A988-8652DC72658F}" type="datetimeFigureOut">
              <a:rPr lang="hr-HR" smtClean="0"/>
              <a:t>24.11.2022.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hr-H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EF4E026-42EE-4C26-9C30-0B9E5410C3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2185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FFD3-A829-4BF2-A988-8652DC72658F}" type="datetimeFigureOut">
              <a:rPr lang="hr-HR" smtClean="0"/>
              <a:t>24.11.2022.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E026-42EE-4C26-9C30-0B9E5410C3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5760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FFD3-A829-4BF2-A988-8652DC72658F}" type="datetimeFigureOut">
              <a:rPr lang="hr-HR" smtClean="0"/>
              <a:t>24.11.2022.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E026-42EE-4C26-9C30-0B9E5410C3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51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FFD3-A829-4BF2-A988-8652DC72658F}" type="datetimeFigureOut">
              <a:rPr lang="hr-HR" smtClean="0"/>
              <a:t>24.11.2022.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E026-42EE-4C26-9C30-0B9E5410C3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8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FFD3-A829-4BF2-A988-8652DC72658F}" type="datetimeFigureOut">
              <a:rPr lang="hr-HR" smtClean="0"/>
              <a:t>24.11.2022.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E026-42EE-4C26-9C30-0B9E5410C3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6422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FFD3-A829-4BF2-A988-8652DC72658F}" type="datetimeFigureOut">
              <a:rPr lang="hr-HR" smtClean="0"/>
              <a:t>24.11.2022.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E026-42EE-4C26-9C30-0B9E5410C3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9831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FFD3-A829-4BF2-A988-8652DC72658F}" type="datetimeFigureOut">
              <a:rPr lang="hr-HR" smtClean="0"/>
              <a:t>24.11.2022.</a:t>
            </a:fld>
            <a:endParaRPr lang="hr-H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E026-42EE-4C26-9C30-0B9E5410C3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417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326FFD3-A829-4BF2-A988-8652DC72658F}" type="datetimeFigureOut">
              <a:rPr lang="hr-HR" smtClean="0"/>
              <a:t>24.11.2022.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3EF4E026-42EE-4C26-9C30-0B9E5410C3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138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akelet.com/wake/Md_EDKUxlzrr1fu-9jn4Z" TargetMode="Externa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2.png"/><Relationship Id="rId4" Type="http://schemas.microsoft.com/office/2007/relationships/hdphoto" Target="../media/hdphoto2.wdp"/><Relationship Id="rId9" Type="http://schemas.openxmlformats.org/officeDocument/2006/relationships/hyperlink" Target="https://wakelet.com/wake/Md_EDKUxlzrr1fu-9jn4Z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fontesistrie.eu/hr/separati" TargetMode="Externa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C9482A-D5E8-40D6-906F-3598E35117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4000" b="0" i="1" dirty="0">
                <a:solidFill>
                  <a:srgbClr val="000000"/>
                </a:solidFill>
                <a:effectLst/>
                <a:latin typeface="Montserrat" panose="020B0604020202020204" pitchFamily="2" charset="-18"/>
              </a:rPr>
              <a:t>Politička kultura i svakodnevica u hrvatskim zemljama u razvijenom srednjem vijeku i ranom novom vijeku</a:t>
            </a:r>
            <a:endParaRPr lang="hr-HR" sz="40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51562FD-D8C9-441E-B782-98CCC6DC6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3480" y="4398449"/>
            <a:ext cx="8455712" cy="1595951"/>
          </a:xfrm>
        </p:spPr>
        <p:txBody>
          <a:bodyPr>
            <a:normAutofit/>
          </a:bodyPr>
          <a:lstStyle/>
          <a:p>
            <a:pPr algn="ctr"/>
            <a:r>
              <a:rPr lang="hr-HR" sz="2000" dirty="0"/>
              <a:t>Izvješće s </a:t>
            </a:r>
            <a:r>
              <a:rPr lang="hr-HR" sz="2000" b="0" i="0" dirty="0">
                <a:solidFill>
                  <a:srgbClr val="000000"/>
                </a:solidFill>
                <a:effectLst/>
              </a:rPr>
              <a:t>državnog stručno-znanstvenog skupa za učitelje i nastavnike povijesti u osnovnim i srednjim školama u Republici Hrvatskoj u on-line okruženju (ZOOM aplikacija), održanog 27. i 28. lipnja 2022. u organizaciji AZOO</a:t>
            </a:r>
          </a:p>
          <a:p>
            <a:pPr algn="ctr">
              <a:spcBef>
                <a:spcPts val="600"/>
              </a:spcBef>
            </a:pPr>
            <a:endParaRPr lang="hr-HR" dirty="0">
              <a:solidFill>
                <a:srgbClr val="000000"/>
              </a:solidFill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endParaRPr lang="hr-HR" dirty="0"/>
          </a:p>
        </p:txBody>
      </p:sp>
      <p:sp>
        <p:nvSpPr>
          <p:cNvPr id="64" name="TekstniOkvir 63">
            <a:extLst>
              <a:ext uri="{FF2B5EF4-FFF2-40B4-BE49-F238E27FC236}">
                <a16:creationId xmlns:a16="http://schemas.microsoft.com/office/drawing/2014/main" id="{7D22524A-0865-4610-ABA9-F793CDBB9E50}"/>
              </a:ext>
            </a:extLst>
          </p:cNvPr>
          <p:cNvSpPr txBox="1"/>
          <p:nvPr/>
        </p:nvSpPr>
        <p:spPr>
          <a:xfrm>
            <a:off x="6156960" y="5703815"/>
            <a:ext cx="4947920" cy="678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hr-HR" dirty="0">
                <a:solidFill>
                  <a:srgbClr val="000000"/>
                </a:solidFill>
              </a:rPr>
              <a:t>Bojana Perko, prof. geografije i povijesti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hr-HR" dirty="0">
                <a:solidFill>
                  <a:srgbClr val="000000"/>
                </a:solidFill>
              </a:rPr>
              <a:t>VI. osnovna škola Varaždin</a:t>
            </a:r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21A420AD-896C-4376-9528-EBE152A8C700}"/>
              </a:ext>
            </a:extLst>
          </p:cNvPr>
          <p:cNvSpPr txBox="1"/>
          <p:nvPr/>
        </p:nvSpPr>
        <p:spPr>
          <a:xfrm>
            <a:off x="914401" y="5703815"/>
            <a:ext cx="5120639" cy="678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r-HR" dirty="0"/>
              <a:t>ŽSV učitelja Povijesti Varaždinske županije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r-HR" dirty="0"/>
              <a:t>OŠ I. K. Sakcinskog, Ivanec, 24.11.2022.</a:t>
            </a:r>
          </a:p>
        </p:txBody>
      </p:sp>
    </p:spTree>
    <p:extLst>
      <p:ext uri="{BB962C8B-B14F-4D97-AF65-F5344CB8AC3E}">
        <p14:creationId xmlns:p14="http://schemas.microsoft.com/office/powerpoint/2010/main" val="2390088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A53D10E9-0B06-4DC8-B628-82BA461A1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49" y="3905951"/>
            <a:ext cx="6526211" cy="2780929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47F26634-9FA8-4679-B619-B9DFA21E0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23A0934-800D-4038-8457-A07FF98C2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791810" cy="2961210"/>
          </a:xfrm>
          <a:ln>
            <a:noFill/>
          </a:ln>
        </p:spPr>
        <p:txBody>
          <a:bodyPr>
            <a:noAutofit/>
          </a:bodyPr>
          <a:lstStyle/>
          <a:p>
            <a:r>
              <a:rPr lang="hr-HR" sz="2800" i="1" dirty="0"/>
              <a:t>Život u srednjovjekovnom gradu na primjeru Novigradskog statuta</a:t>
            </a:r>
            <a:endParaRPr lang="hr-HR" sz="28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E3D3CED-972A-4926-A9D8-18F69A88B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4361" y="3818128"/>
            <a:ext cx="3791810" cy="2555240"/>
          </a:xfrm>
        </p:spPr>
        <p:txBody>
          <a:bodyPr>
            <a:normAutofit fontScale="92500"/>
          </a:bodyPr>
          <a:lstStyle/>
          <a:p>
            <a:r>
              <a:rPr lang="hr-HR" sz="2400" dirty="0"/>
              <a:t>uvodna aktivnost – 15 min</a:t>
            </a:r>
          </a:p>
          <a:p>
            <a:r>
              <a:rPr lang="hr-HR" sz="2400" dirty="0"/>
              <a:t>prezentacija u digitalnom alatu </a:t>
            </a:r>
            <a:r>
              <a:rPr lang="hr-HR" sz="2400" i="1" dirty="0" err="1"/>
              <a:t>Wakelet</a:t>
            </a:r>
            <a:r>
              <a:rPr lang="hr-HR" sz="2400" dirty="0"/>
              <a:t> – prolog </a:t>
            </a:r>
            <a:r>
              <a:rPr lang="hr-HR" sz="2400" i="1" dirty="0"/>
              <a:t>Novigradskog statuta (</a:t>
            </a:r>
            <a:r>
              <a:rPr lang="hr-HR" sz="2200" i="1" dirty="0">
                <a:hlinkClick r:id="rId6"/>
              </a:rPr>
              <a:t>https://wakelet.com/wake/Md_EDKUxlzrr1fu-9jn4Z</a:t>
            </a:r>
            <a:r>
              <a:rPr lang="hr-HR" sz="2400" i="1" dirty="0"/>
              <a:t>)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9456847-F660-4ED4-9541-E8AB51FCA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BA548B4-3D52-4409-99DD-B2A24D201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AE84337-22C7-4E22-AAE5-97E3848BC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Slika 8">
            <a:extLst>
              <a:ext uri="{FF2B5EF4-FFF2-40B4-BE49-F238E27FC236}">
                <a16:creationId xmlns:a16="http://schemas.microsoft.com/office/drawing/2014/main" id="{D1028628-2B65-46B1-8FBD-9C1D1DF306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2812" y="261112"/>
            <a:ext cx="4863477" cy="433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6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6">
            <a:extLst>
              <a:ext uri="{FF2B5EF4-FFF2-40B4-BE49-F238E27FC236}">
                <a16:creationId xmlns:a16="http://schemas.microsoft.com/office/drawing/2014/main" id="{77E0D88B-9E4D-4B39-B990-5F85CAD4A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070" y="0"/>
            <a:ext cx="7541930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23A0934-800D-4038-8457-A07FF98C2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hr-HR" sz="3400" i="1"/>
              <a:t>Život u srednjovjekovnom gradu na primjeru Novigradskog statuta</a:t>
            </a:r>
            <a:endParaRPr lang="hr-HR" sz="340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B2F5EB4C-F763-45B7-8B45-7A0EA09700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57" y="228727"/>
            <a:ext cx="4370638" cy="166084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180CA371-992E-46D3-B0A7-977DEFE2EA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57" y="2084695"/>
            <a:ext cx="4421119" cy="150318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EB2BC287-3090-41F3-8BB0-41FD6BF0CB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58" y="3649069"/>
            <a:ext cx="4525696" cy="143690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7114811C-F228-4DEE-9E39-463A359CAC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58" y="5208366"/>
            <a:ext cx="4566544" cy="1347130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DCB6A48-7DD9-4E03-867F-6629D32E6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09" y="2121408"/>
            <a:ext cx="6730276" cy="4050792"/>
          </a:xfrm>
        </p:spPr>
        <p:txBody>
          <a:bodyPr>
            <a:normAutofit/>
          </a:bodyPr>
          <a:lstStyle/>
          <a:p>
            <a:r>
              <a:rPr lang="hr-HR" sz="2400" dirty="0"/>
              <a:t>glavna aktivnost – 65 min</a:t>
            </a:r>
          </a:p>
          <a:p>
            <a:r>
              <a:rPr lang="hr-HR" sz="2400" dirty="0"/>
              <a:t>rad u skupini: Marija, Marko, </a:t>
            </a:r>
            <a:r>
              <a:rPr lang="hr-HR" sz="2400" dirty="0" err="1"/>
              <a:t>Pelagije</a:t>
            </a:r>
            <a:r>
              <a:rPr lang="hr-HR" sz="2400" dirty="0"/>
              <a:t>, Maksim (imena svetaca iz prologa)</a:t>
            </a:r>
          </a:p>
          <a:p>
            <a:r>
              <a:rPr lang="hr-HR" dirty="0">
                <a:hlinkClick r:id="rId9"/>
              </a:rPr>
              <a:t>https://wakelet.com/wake/Md_EDKUxlzrr1fu-9jn4Z</a:t>
            </a:r>
            <a:r>
              <a:rPr lang="hr-HR" dirty="0"/>
              <a:t> </a:t>
            </a:r>
          </a:p>
          <a:p>
            <a:r>
              <a:rPr lang="hr-HR" sz="2400" dirty="0"/>
              <a:t>nastavni listić s odabranim odredbama iz statuta i zadatkom (10-ak minuta)</a:t>
            </a:r>
          </a:p>
          <a:p>
            <a:r>
              <a:rPr lang="hr-HR" sz="2400" dirty="0"/>
              <a:t>preuzimaju novi listić </a:t>
            </a:r>
            <a:r>
              <a:rPr lang="hr-HR" sz="2400" dirty="0">
                <a:sym typeface="Wingdings" panose="05000000000000000000" pitchFamily="2" charset="2"/>
              </a:rPr>
              <a:t> riješe sva 4 listića</a:t>
            </a:r>
          </a:p>
          <a:p>
            <a:r>
              <a:rPr lang="hr-HR" sz="2400" dirty="0">
                <a:sym typeface="Wingdings" panose="05000000000000000000" pitchFamily="2" charset="2"/>
              </a:rPr>
              <a:t>usmena provjera i analiza</a:t>
            </a:r>
            <a:endParaRPr lang="hr-HR" sz="2400" dirty="0"/>
          </a:p>
        </p:txBody>
      </p:sp>
      <p:grpSp>
        <p:nvGrpSpPr>
          <p:cNvPr id="24" name="Group 18">
            <a:extLst>
              <a:ext uri="{FF2B5EF4-FFF2-40B4-BE49-F238E27FC236}">
                <a16:creationId xmlns:a16="http://schemas.microsoft.com/office/drawing/2014/main" id="{AF7D2491-E49D-4444-8A01-72534E336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5" name="Oval 19">
              <a:extLst>
                <a:ext uri="{FF2B5EF4-FFF2-40B4-BE49-F238E27FC236}">
                  <a16:creationId xmlns:a16="http://schemas.microsoft.com/office/drawing/2014/main" id="{C3F9D639-7535-4BBF-AB62-89E1398E9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0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6" name="Oval 20">
              <a:extLst>
                <a:ext uri="{FF2B5EF4-FFF2-40B4-BE49-F238E27FC236}">
                  <a16:creationId xmlns:a16="http://schemas.microsoft.com/office/drawing/2014/main" id="{21388767-0476-4177-B6C0-C31478C62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995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7F26634-9FA8-4679-B619-B9DFA21E0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23A0934-800D-4038-8457-A07FF98C2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791810" cy="2961210"/>
          </a:xfrm>
          <a:ln>
            <a:noFill/>
          </a:ln>
        </p:spPr>
        <p:txBody>
          <a:bodyPr>
            <a:noAutofit/>
          </a:bodyPr>
          <a:lstStyle/>
          <a:p>
            <a:r>
              <a:rPr lang="hr-HR" sz="2800" i="1" dirty="0"/>
              <a:t>Život u srednjovjekovnom gradu na primjeru Novigradskog statuta</a:t>
            </a:r>
            <a:endParaRPr lang="hr-HR" sz="28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E3D3CED-972A-4926-A9D8-18F69A88B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4361" y="3818128"/>
            <a:ext cx="3791810" cy="2555240"/>
          </a:xfrm>
        </p:spPr>
        <p:txBody>
          <a:bodyPr>
            <a:normAutofit/>
          </a:bodyPr>
          <a:lstStyle/>
          <a:p>
            <a:r>
              <a:rPr lang="hr-HR" sz="2400" dirty="0"/>
              <a:t>završna aktivnost – 10 min</a:t>
            </a:r>
          </a:p>
          <a:p>
            <a:endParaRPr lang="hr-HR" sz="2400" dirty="0"/>
          </a:p>
          <a:p>
            <a:r>
              <a:rPr lang="hr-HR" sz="2400" dirty="0"/>
              <a:t>listići za preuzimanje (u PDF-u)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9456847-F660-4ED4-9541-E8AB51FCA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BA548B4-3D52-4409-99DD-B2A24D201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AE84337-22C7-4E22-AAE5-97E3848BC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1" name="Slika 10">
            <a:extLst>
              <a:ext uri="{FF2B5EF4-FFF2-40B4-BE49-F238E27FC236}">
                <a16:creationId xmlns:a16="http://schemas.microsoft.com/office/drawing/2014/main" id="{38BBEB7C-0635-472E-917F-1EFFD816B3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111" y="690574"/>
            <a:ext cx="6974646" cy="282980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8B0F7A31-54E3-4FBE-9C32-3F2F407424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335" y="4153397"/>
            <a:ext cx="7252198" cy="201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6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 muzeju • Dubrovački muzeji">
            <a:extLst>
              <a:ext uri="{FF2B5EF4-FFF2-40B4-BE49-F238E27FC236}">
                <a16:creationId xmlns:a16="http://schemas.microsoft.com/office/drawing/2014/main" id="{CF98F1BE-3093-4513-9CBC-3F9618808B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8" r="23185"/>
          <a:stretch/>
        </p:blipFill>
        <p:spPr bwMode="auto">
          <a:xfrm>
            <a:off x="2930184" y="-2655"/>
            <a:ext cx="2996169" cy="335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ubrovnik, Croatia Guide: Best Things to Do, See, and Eat">
            <a:extLst>
              <a:ext uri="{FF2B5EF4-FFF2-40B4-BE49-F238E27FC236}">
                <a16:creationId xmlns:a16="http://schemas.microsoft.com/office/drawing/2014/main" id="{5D9EB561-D34C-4D50-ADE3-362C15C72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7" r="3" b="2066"/>
          <a:stretch/>
        </p:blipFill>
        <p:spPr bwMode="auto">
          <a:xfrm>
            <a:off x="20" y="3504904"/>
            <a:ext cx="5926333" cy="335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0B05A67-6FBB-4D1D-84D5-693D41FF8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220" y="0"/>
            <a:ext cx="6104779" cy="68579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EED9DBC-19CB-4041-99CA-123580B12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2167128"/>
          </a:xfrm>
          <a:ln>
            <a:noFill/>
          </a:ln>
        </p:spPr>
        <p:txBody>
          <a:bodyPr>
            <a:normAutofit/>
          </a:bodyPr>
          <a:lstStyle/>
          <a:p>
            <a:r>
              <a:rPr lang="pl-PL" sz="3600" i="1"/>
              <a:t>Politika i svakodnevica Dubrovnika u doba kuge</a:t>
            </a:r>
            <a:endParaRPr lang="hr-HR" sz="36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5820843-95EC-4799-86B5-53EA1CFD63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049" b="2"/>
          <a:stretch/>
        </p:blipFill>
        <p:spPr>
          <a:xfrm>
            <a:off x="20" y="10"/>
            <a:ext cx="2769297" cy="3355932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889B0AE-61CD-485D-B856-70B1DB44F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946400"/>
            <a:ext cx="5299585" cy="3225800"/>
          </a:xfrm>
        </p:spPr>
        <p:txBody>
          <a:bodyPr>
            <a:normAutofit/>
          </a:bodyPr>
          <a:lstStyle/>
          <a:p>
            <a:r>
              <a:rPr lang="hr-HR" sz="2400" b="1" i="0"/>
              <a:t>dr. sc. Gordan Ravančić</a:t>
            </a:r>
          </a:p>
          <a:p>
            <a:r>
              <a:rPr lang="hr-HR" sz="2400"/>
              <a:t>universitas/communitatis</a:t>
            </a:r>
          </a:p>
          <a:p>
            <a:r>
              <a:rPr lang="hr-HR" sz="2400"/>
              <a:t>Statut Grada 1272.</a:t>
            </a:r>
          </a:p>
          <a:p>
            <a:r>
              <a:rPr lang="hr-HR" sz="2400"/>
              <a:t>osnove političkog života i uprave istočnojadranske komune</a:t>
            </a:r>
          </a:p>
          <a:p>
            <a:r>
              <a:rPr lang="hr-HR" sz="2400"/>
              <a:t>mjesta javno-političkog života i svakodnevice</a:t>
            </a:r>
          </a:p>
          <a:p>
            <a:pPr marL="0" indent="0">
              <a:buNone/>
            </a:pPr>
            <a:endParaRPr lang="hr-HR" sz="1800" dirty="0"/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AE6B8C2F-81DD-4A20-B4FE-3C4C96466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36" name="Oval 1035">
              <a:extLst>
                <a:ext uri="{FF2B5EF4-FFF2-40B4-BE49-F238E27FC236}">
                  <a16:creationId xmlns:a16="http://schemas.microsoft.com/office/drawing/2014/main" id="{3BFD0E8D-4BCA-408E-BEBD-1EF00A9CA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37" name="Oval 1036">
              <a:extLst>
                <a:ext uri="{FF2B5EF4-FFF2-40B4-BE49-F238E27FC236}">
                  <a16:creationId xmlns:a16="http://schemas.microsoft.com/office/drawing/2014/main" id="{AE8C73F2-D04A-4B3E-BED6-6ABDF2D97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121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0B05A67-6FBB-4D1D-84D5-693D41FF8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220" y="0"/>
            <a:ext cx="6104779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EED9DBC-19CB-4041-99CA-123580B12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2167128"/>
          </a:xfrm>
          <a:ln>
            <a:noFill/>
          </a:ln>
        </p:spPr>
        <p:txBody>
          <a:bodyPr>
            <a:normAutofit/>
          </a:bodyPr>
          <a:lstStyle/>
          <a:p>
            <a:r>
              <a:rPr lang="pl-PL" sz="3600" i="1" dirty="0"/>
              <a:t>Politika i svakodnevica Dubrovnika u doba kuge</a:t>
            </a:r>
            <a:endParaRPr lang="hr-HR" sz="36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889B0AE-61CD-485D-B856-70B1DB44F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946399"/>
            <a:ext cx="5299585" cy="3711290"/>
          </a:xfrm>
        </p:spPr>
        <p:txBody>
          <a:bodyPr>
            <a:normAutofit fontScale="92500" lnSpcReduction="10000"/>
          </a:bodyPr>
          <a:lstStyle/>
          <a:p>
            <a:r>
              <a:rPr lang="hr-HR" sz="2400" b="1" dirty="0"/>
              <a:t>epidemije</a:t>
            </a:r>
            <a:r>
              <a:rPr lang="hr-HR" sz="2400" dirty="0"/>
              <a:t> – destabilizirajući čimbenik društva</a:t>
            </a:r>
          </a:p>
          <a:p>
            <a:r>
              <a:rPr lang="hr-HR" sz="2400" dirty="0"/>
              <a:t>1348. – Crna smrt</a:t>
            </a:r>
          </a:p>
          <a:p>
            <a:r>
              <a:rPr lang="hr-HR" sz="2400" dirty="0"/>
              <a:t>Koliko epidemija u 14.-15. st? (1363., 1371-72., 1391., 1400., 1415.-16., 1422., 1433.)</a:t>
            </a:r>
          </a:p>
          <a:p>
            <a:r>
              <a:rPr lang="hr-HR" sz="2400" dirty="0"/>
              <a:t>utjecaj na populaciju, gospodarstvo, politiku/upravu</a:t>
            </a:r>
          </a:p>
          <a:p>
            <a:r>
              <a:rPr lang="hr-HR" sz="2400" dirty="0"/>
              <a:t>Božji gnjev kao uzrok kuge </a:t>
            </a:r>
            <a:r>
              <a:rPr lang="hr-HR" sz="2400" dirty="0">
                <a:sym typeface="Wingdings" panose="05000000000000000000" pitchFamily="2" charset="2"/>
              </a:rPr>
              <a:t> kazna za ponašanje</a:t>
            </a:r>
            <a:endParaRPr lang="hr-HR" sz="2400" dirty="0"/>
          </a:p>
          <a:p>
            <a:endParaRPr lang="hr-HR" sz="2400" dirty="0"/>
          </a:p>
          <a:p>
            <a:pPr marL="0" indent="0">
              <a:buNone/>
            </a:pPr>
            <a:endParaRPr lang="hr-HR" sz="1800" dirty="0"/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AE6B8C2F-81DD-4A20-B4FE-3C4C96466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36" name="Oval 1035">
              <a:extLst>
                <a:ext uri="{FF2B5EF4-FFF2-40B4-BE49-F238E27FC236}">
                  <a16:creationId xmlns:a16="http://schemas.microsoft.com/office/drawing/2014/main" id="{3BFD0E8D-4BCA-408E-BEBD-1EF00A9CA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37" name="Oval 1036">
              <a:extLst>
                <a:ext uri="{FF2B5EF4-FFF2-40B4-BE49-F238E27FC236}">
                  <a16:creationId xmlns:a16="http://schemas.microsoft.com/office/drawing/2014/main" id="{AE8C73F2-D04A-4B3E-BED6-6ABDF2D97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Slika 4">
            <a:extLst>
              <a:ext uri="{FF2B5EF4-FFF2-40B4-BE49-F238E27FC236}">
                <a16:creationId xmlns:a16="http://schemas.microsoft.com/office/drawing/2014/main" id="{F7F2511E-BFC2-4C8B-9349-911D91B52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04" y="431661"/>
            <a:ext cx="5808880" cy="574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2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0B05A67-6FBB-4D1D-84D5-693D41FF8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220" y="0"/>
            <a:ext cx="6104779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EED9DBC-19CB-4041-99CA-123580B12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2167128"/>
          </a:xfrm>
          <a:ln>
            <a:noFill/>
          </a:ln>
        </p:spPr>
        <p:txBody>
          <a:bodyPr>
            <a:normAutofit/>
          </a:bodyPr>
          <a:lstStyle/>
          <a:p>
            <a:r>
              <a:rPr lang="pl-PL" sz="3600" i="1" dirty="0"/>
              <a:t>Politika i svakodnevica Dubrovnika u doba kuge</a:t>
            </a:r>
            <a:endParaRPr lang="hr-HR" sz="36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889B0AE-61CD-485D-B856-70B1DB44F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946399"/>
            <a:ext cx="5299585" cy="3711290"/>
          </a:xfrm>
        </p:spPr>
        <p:txBody>
          <a:bodyPr>
            <a:normAutofit/>
          </a:bodyPr>
          <a:lstStyle/>
          <a:p>
            <a:r>
              <a:rPr lang="hr-HR" sz="2400" b="1" dirty="0"/>
              <a:t>reakcija zajednice</a:t>
            </a:r>
          </a:p>
          <a:p>
            <a:r>
              <a:rPr lang="hr-HR" sz="2400" dirty="0"/>
              <a:t>strah od smrti </a:t>
            </a:r>
            <a:r>
              <a:rPr lang="hr-HR" sz="2400" dirty="0">
                <a:sym typeface="Wingdings" panose="05000000000000000000" pitchFamily="2" charset="2"/>
              </a:rPr>
              <a:t> bijeg iz Grada</a:t>
            </a:r>
          </a:p>
          <a:p>
            <a:r>
              <a:rPr lang="hr-HR" sz="2400" dirty="0"/>
              <a:t>povećano pisanje oporuka </a:t>
            </a:r>
            <a:r>
              <a:rPr lang="hr-HR" sz="2400" dirty="0">
                <a:sym typeface="Wingdings" panose="05000000000000000000" pitchFamily="2" charset="2"/>
              </a:rPr>
              <a:t> indikator destabilizacije  upućuje na epidemije</a:t>
            </a:r>
          </a:p>
          <a:p>
            <a:r>
              <a:rPr lang="hr-HR" sz="2400" dirty="0">
                <a:sym typeface="Wingdings" panose="05000000000000000000" pitchFamily="2" charset="2"/>
              </a:rPr>
              <a:t>pokušaj zadržavanja normalnosti</a:t>
            </a:r>
          </a:p>
          <a:p>
            <a:r>
              <a:rPr lang="hr-HR" sz="2400" dirty="0">
                <a:sym typeface="Wingdings" panose="05000000000000000000" pitchFamily="2" charset="2"/>
              </a:rPr>
              <a:t>demografski gubitak i oporavak</a:t>
            </a:r>
            <a:endParaRPr lang="hr-HR" sz="2400" dirty="0"/>
          </a:p>
          <a:p>
            <a:pPr marL="0" indent="0">
              <a:buNone/>
            </a:pPr>
            <a:endParaRPr lang="hr-HR" sz="1800" dirty="0"/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AE6B8C2F-81DD-4A20-B4FE-3C4C96466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36" name="Oval 1035">
              <a:extLst>
                <a:ext uri="{FF2B5EF4-FFF2-40B4-BE49-F238E27FC236}">
                  <a16:creationId xmlns:a16="http://schemas.microsoft.com/office/drawing/2014/main" id="{3BFD0E8D-4BCA-408E-BEBD-1EF00A9CA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37" name="Oval 1036">
              <a:extLst>
                <a:ext uri="{FF2B5EF4-FFF2-40B4-BE49-F238E27FC236}">
                  <a16:creationId xmlns:a16="http://schemas.microsoft.com/office/drawing/2014/main" id="{AE8C73F2-D04A-4B3E-BED6-6ABDF2D97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Slika 4">
            <a:extLst>
              <a:ext uri="{FF2B5EF4-FFF2-40B4-BE49-F238E27FC236}">
                <a16:creationId xmlns:a16="http://schemas.microsoft.com/office/drawing/2014/main" id="{F7F2511E-BFC2-4C8B-9349-911D91B52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04" y="431661"/>
            <a:ext cx="5808880" cy="574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8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 muzeju • Dubrovački muzeji">
            <a:extLst>
              <a:ext uri="{FF2B5EF4-FFF2-40B4-BE49-F238E27FC236}">
                <a16:creationId xmlns:a16="http://schemas.microsoft.com/office/drawing/2014/main" id="{08A4914A-3BF7-4305-B91A-8449D99AC8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" t="22139" r="-74" b="18001"/>
          <a:stretch/>
        </p:blipFill>
        <p:spPr bwMode="auto">
          <a:xfrm>
            <a:off x="44094" y="80433"/>
            <a:ext cx="4475150" cy="33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9" name="Rectangle 2068">
            <a:extLst>
              <a:ext uri="{FF2B5EF4-FFF2-40B4-BE49-F238E27FC236}">
                <a16:creationId xmlns:a16="http://schemas.microsoft.com/office/drawing/2014/main" id="{3C70C9C1-4C26-457E-A529-B8091CAC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070" y="0"/>
            <a:ext cx="7541930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EED9DBC-19CB-4041-99CA-123580B12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pl-PL" sz="3700" i="1"/>
              <a:t>Politika i svakodnevica Dubrovnika u doba kuge</a:t>
            </a:r>
            <a:endParaRPr lang="hr-HR" sz="3700"/>
          </a:p>
        </p:txBody>
      </p:sp>
      <p:pic>
        <p:nvPicPr>
          <p:cNvPr id="2056" name="Picture 8" descr="Odluka o karanteni">
            <a:extLst>
              <a:ext uri="{FF2B5EF4-FFF2-40B4-BE49-F238E27FC236}">
                <a16:creationId xmlns:a16="http://schemas.microsoft.com/office/drawing/2014/main" id="{3ADAB7BC-D20E-4788-8E48-283A358E10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 t="-2" r="3501" b="-1"/>
          <a:stretch/>
        </p:blipFill>
        <p:spPr bwMode="auto">
          <a:xfrm>
            <a:off x="44094" y="3509443"/>
            <a:ext cx="4475150" cy="334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889B0AE-61CD-485D-B856-70B1DB44F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09" y="2306320"/>
            <a:ext cx="6730276" cy="3865880"/>
          </a:xfrm>
        </p:spPr>
        <p:txBody>
          <a:bodyPr>
            <a:normAutofit/>
          </a:bodyPr>
          <a:lstStyle/>
          <a:p>
            <a:r>
              <a:rPr lang="hr-HR" sz="2200" b="1" dirty="0"/>
              <a:t>reakcija vlasti</a:t>
            </a:r>
          </a:p>
          <a:p>
            <a:r>
              <a:rPr lang="hr-HR" sz="2200" dirty="0"/>
              <a:t>interventne odluke vijeća</a:t>
            </a:r>
          </a:p>
          <a:p>
            <a:r>
              <a:rPr lang="hr-HR" sz="2200" dirty="0"/>
              <a:t>promjene u organizaciji uprave i javnog života</a:t>
            </a:r>
          </a:p>
          <a:p>
            <a:r>
              <a:rPr lang="hr-HR" sz="2200" dirty="0"/>
              <a:t>praćenje širenja epidemije u okolici </a:t>
            </a:r>
            <a:r>
              <a:rPr lang="hr-HR" sz="2200" dirty="0">
                <a:sym typeface="Wingdings" panose="05000000000000000000" pitchFamily="2" charset="2"/>
              </a:rPr>
              <a:t> liječnička i diplomatska služba</a:t>
            </a:r>
          </a:p>
          <a:p>
            <a:r>
              <a:rPr lang="hr-HR" sz="2200" dirty="0">
                <a:sym typeface="Wingdings" panose="05000000000000000000" pitchFamily="2" charset="2"/>
              </a:rPr>
              <a:t>1377. karantena</a:t>
            </a:r>
          </a:p>
          <a:p>
            <a:r>
              <a:rPr lang="hr-HR" sz="2200" dirty="0">
                <a:sym typeface="Wingdings" panose="05000000000000000000" pitchFamily="2" charset="2"/>
              </a:rPr>
              <a:t>1397.-1426. razvoj zdravstvene službe</a:t>
            </a:r>
          </a:p>
          <a:p>
            <a:pPr marL="0" indent="0">
              <a:buNone/>
            </a:pPr>
            <a:r>
              <a:rPr lang="hr-HR" sz="2200" dirty="0">
                <a:sym typeface="Wingdings" panose="05000000000000000000" pitchFamily="2" charset="2"/>
              </a:rPr>
              <a:t> radi očuvanja poretka, uprave i trgovine, a ne </a:t>
            </a:r>
            <a:r>
              <a:rPr lang="hr-HR" sz="2200">
                <a:sym typeface="Wingdings" panose="05000000000000000000" pitchFamily="2" charset="2"/>
              </a:rPr>
              <a:t>javnog zdravlja</a:t>
            </a:r>
            <a:endParaRPr lang="hr-HR" sz="2200" dirty="0">
              <a:sym typeface="Wingdings" panose="05000000000000000000" pitchFamily="2" charset="2"/>
            </a:endParaRPr>
          </a:p>
          <a:p>
            <a:endParaRPr lang="hr-HR" sz="1800" dirty="0">
              <a:sym typeface="Wingdings" panose="05000000000000000000" pitchFamily="2" charset="2"/>
            </a:endParaRPr>
          </a:p>
          <a:p>
            <a:endParaRPr lang="hr-HR" sz="1800" dirty="0"/>
          </a:p>
        </p:txBody>
      </p:sp>
      <p:grpSp>
        <p:nvGrpSpPr>
          <p:cNvPr id="2071" name="Group 2070">
            <a:extLst>
              <a:ext uri="{FF2B5EF4-FFF2-40B4-BE49-F238E27FC236}">
                <a16:creationId xmlns:a16="http://schemas.microsoft.com/office/drawing/2014/main" id="{099FE2EA-9E5E-4C8E-A341-C1D5842A2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072" name="Oval 2071">
              <a:extLst>
                <a:ext uri="{FF2B5EF4-FFF2-40B4-BE49-F238E27FC236}">
                  <a16:creationId xmlns:a16="http://schemas.microsoft.com/office/drawing/2014/main" id="{D6974EC8-68EF-4705-928A-14A203F25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73" name="Oval 2072">
              <a:extLst>
                <a:ext uri="{FF2B5EF4-FFF2-40B4-BE49-F238E27FC236}">
                  <a16:creationId xmlns:a16="http://schemas.microsoft.com/office/drawing/2014/main" id="{6F8E3E59-4600-4A0E-AFE3-8B8CC1D27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623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3A6A7E76-BCBF-4C72-83A8-861076E88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Hvala na pozornosti!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53C3FE2D-D27B-480C-A267-E9E73D7306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hr-HR" dirty="0">
                <a:solidFill>
                  <a:srgbClr val="000000"/>
                </a:solidFill>
              </a:rPr>
              <a:t>Bojana Perko, prof. geografije i povijesti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hr-HR" dirty="0">
                <a:solidFill>
                  <a:srgbClr val="000000"/>
                </a:solidFill>
              </a:rPr>
              <a:t>VI. osnovna škola Varaždin</a:t>
            </a:r>
            <a:endParaRPr lang="hr-HR" dirty="0"/>
          </a:p>
          <a:p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E853CA01-F2DC-43E7-B7E4-31962B61255C}"/>
              </a:ext>
            </a:extLst>
          </p:cNvPr>
          <p:cNvSpPr txBox="1"/>
          <p:nvPr/>
        </p:nvSpPr>
        <p:spPr>
          <a:xfrm>
            <a:off x="737756" y="5020056"/>
            <a:ext cx="5120639" cy="743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r-HR" sz="2000" dirty="0"/>
              <a:t>ŽSV učitelja Povijesti Varaždinske županije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r-HR" sz="2000" dirty="0"/>
              <a:t>OŠ I. K. Sakcinskog, Ivanec, 24.11.2022.</a:t>
            </a:r>
          </a:p>
        </p:txBody>
      </p:sp>
    </p:spTree>
    <p:extLst>
      <p:ext uri="{BB962C8B-B14F-4D97-AF65-F5344CB8AC3E}">
        <p14:creationId xmlns:p14="http://schemas.microsoft.com/office/powerpoint/2010/main" val="759515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9F6E66-7392-449B-BDD6-BBC8AC157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200" y="233266"/>
            <a:ext cx="10058400" cy="1609344"/>
          </a:xfrm>
        </p:spPr>
        <p:txBody>
          <a:bodyPr/>
          <a:lstStyle/>
          <a:p>
            <a:r>
              <a:rPr lang="hr-HR" dirty="0"/>
              <a:t>Ciljevi skupa: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7269BAC7-60CA-49AE-9141-98B07DBF18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807853"/>
              </p:ext>
            </p:extLst>
          </p:nvPr>
        </p:nvGraphicFramePr>
        <p:xfrm>
          <a:off x="696751" y="1361441"/>
          <a:ext cx="10565298" cy="5496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723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A9D6AF-CF9B-471D-B06C-BB9A715CF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9A9D6AF-CF9B-471D-B06C-BB9A715CF5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44CD1E-D53A-4339-AF93-4CA465F4D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0244CD1E-D53A-4339-AF93-4CA465F4D9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1F0A9F-5457-4435-B402-9D2632D40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281F0A9F-5457-4435-B402-9D2632D40C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272A1F-B8E7-40B5-AF18-C725486AA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AB272A1F-B8E7-40B5-AF18-C725486AA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18FB62-E2EE-49F2-97B0-E7D85CA9FE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E718FB62-E2EE-49F2-97B0-E7D85CA9FE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818D0B-3366-4C28-AAFE-3E7EBB584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8F818D0B-3366-4C28-AAFE-3E7EBB5849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3E6F54-A5C2-4883-A098-EF1FF36E0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333E6F54-A5C2-4883-A098-EF1FF36E0F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03B254-032C-4C53-8757-3B5962503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20" y="393192"/>
            <a:ext cx="10058400" cy="1283208"/>
          </a:xfrm>
        </p:spPr>
        <p:txBody>
          <a:bodyPr/>
          <a:lstStyle/>
          <a:p>
            <a:r>
              <a:rPr lang="hr-HR" dirty="0"/>
              <a:t>Predavači i teme – 1. dan</a:t>
            </a:r>
          </a:p>
        </p:txBody>
      </p:sp>
      <p:graphicFrame>
        <p:nvGraphicFramePr>
          <p:cNvPr id="7" name="Rezervirano mjesto sadržaja 6">
            <a:extLst>
              <a:ext uri="{FF2B5EF4-FFF2-40B4-BE49-F238E27FC236}">
                <a16:creationId xmlns:a16="http://schemas.microsoft.com/office/drawing/2014/main" id="{D00F6FB7-57B9-4F39-A665-18419FCB1D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464905"/>
              </p:ext>
            </p:extLst>
          </p:nvPr>
        </p:nvGraphicFramePr>
        <p:xfrm>
          <a:off x="741680" y="1493520"/>
          <a:ext cx="10708640" cy="5059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993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F8523E-D7E1-4FB8-8ACF-43000201D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DF8523E-D7E1-4FB8-8ACF-43000201D9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831653-05BC-4C5C-8DD1-F2F86A1D9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07831653-05BC-4C5C-8DD1-F2F86A1D96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762C6E-86B6-4F18-9318-E10DDF6B6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E762C6E-86B6-4F18-9318-E10DDF6B6C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A435EE-EF87-4969-A96F-C7D0603A1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EBA435EE-EF87-4969-A96F-C7D0603A10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ADCAC7-53E2-4DD6-B811-3021DC960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4ADCAC7-53E2-4DD6-B811-3021DC9605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81C3D3-6727-46A0-B929-FAEA7C118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4881C3D3-6727-46A0-B929-FAEA7C1186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FC0AB1-0A50-46CA-BAAC-EC1DB5A222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7DFC0AB1-0A50-46CA-BAAC-EC1DB5A222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FC4546-126F-4912-B180-E86A79A22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D1FC4546-126F-4912-B180-E86A79A227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4CA875-2020-4850-82CA-3BE06DC48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2C4CA875-2020-4850-82CA-3BE06DC48D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AEFDC8-4475-4A40-8A72-6A2A6F432F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48AEFDC8-4475-4A40-8A72-6A2A6F432F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0E8F91-4126-47E7-B897-E298C6883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960E8F91-4126-47E7-B897-E298C68832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B0C43F-B7B4-4592-A143-500CBE780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CAB0C43F-B7B4-4592-A143-500CBE7801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CE2E04-AB8C-4C54-ADA0-CC9145DC7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87CE2E04-AB8C-4C54-ADA0-CC9145DC79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B69975-B2BD-44C1-9A82-834BE2471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F8B69975-B2BD-44C1-9A82-834BE24716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90FB3C-C657-4DE2-92C2-83665CC21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dgm id="{8F90FB3C-C657-4DE2-92C2-83665CC219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D76B68-B5AB-4F21-9CC5-78AA73526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6CD76B68-B5AB-4F21-9CC5-78AA73526F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03B254-032C-4C53-8757-3B5962503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20" y="393192"/>
            <a:ext cx="10058400" cy="1283208"/>
          </a:xfrm>
        </p:spPr>
        <p:txBody>
          <a:bodyPr/>
          <a:lstStyle/>
          <a:p>
            <a:r>
              <a:rPr lang="hr-HR" dirty="0"/>
              <a:t>Predavači i teme – 2. dan</a:t>
            </a:r>
          </a:p>
        </p:txBody>
      </p:sp>
      <p:graphicFrame>
        <p:nvGraphicFramePr>
          <p:cNvPr id="7" name="Rezervirano mjesto sadržaja 6">
            <a:extLst>
              <a:ext uri="{FF2B5EF4-FFF2-40B4-BE49-F238E27FC236}">
                <a16:creationId xmlns:a16="http://schemas.microsoft.com/office/drawing/2014/main" id="{D00F6FB7-57B9-4F39-A665-18419FCB1D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684407"/>
              </p:ext>
            </p:extLst>
          </p:nvPr>
        </p:nvGraphicFramePr>
        <p:xfrm>
          <a:off x="572008" y="1483360"/>
          <a:ext cx="10837672" cy="5059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869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F8523E-D7E1-4FB8-8ACF-43000201D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DF8523E-D7E1-4FB8-8ACF-43000201D9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831653-05BC-4C5C-8DD1-F2F86A1D9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07831653-05BC-4C5C-8DD1-F2F86A1D96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762C6E-86B6-4F18-9318-E10DDF6B6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E762C6E-86B6-4F18-9318-E10DDF6B6C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A435EE-EF87-4969-A96F-C7D0603A1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EBA435EE-EF87-4969-A96F-C7D0603A10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ADCAC7-53E2-4DD6-B811-3021DC960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4ADCAC7-53E2-4DD6-B811-3021DC9605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81C3D3-6727-46A0-B929-FAEA7C118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4881C3D3-6727-46A0-B929-FAEA7C1186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FC0AB1-0A50-46CA-BAAC-EC1DB5A222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7DFC0AB1-0A50-46CA-BAAC-EC1DB5A222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FC4546-126F-4912-B180-E86A79A22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D1FC4546-126F-4912-B180-E86A79A227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4CA875-2020-4850-82CA-3BE06DC48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2C4CA875-2020-4850-82CA-3BE06DC48D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AEFDC8-4475-4A40-8A72-6A2A6F432F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48AEFDC8-4475-4A40-8A72-6A2A6F432F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0E8F91-4126-47E7-B897-E298C6883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960E8F91-4126-47E7-B897-E298C68832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B0C43F-B7B4-4592-A143-500CBE780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CAB0C43F-B7B4-4592-A143-500CBE7801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CE2E04-AB8C-4C54-ADA0-CC9145DC7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87CE2E04-AB8C-4C54-ADA0-CC9145DC79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B69975-B2BD-44C1-9A82-834BE2471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F8B69975-B2BD-44C1-9A82-834BE24716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9D8D64A-18B4-4266-A83C-18D3582EF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0" y="643466"/>
            <a:ext cx="4106260" cy="5528734"/>
          </a:xfrm>
        </p:spPr>
        <p:txBody>
          <a:bodyPr>
            <a:normAutofit/>
          </a:bodyPr>
          <a:lstStyle/>
          <a:p>
            <a:r>
              <a:rPr lang="hr-HR" sz="3000" i="1" dirty="0">
                <a:solidFill>
                  <a:srgbClr val="FFFFFF"/>
                </a:solidFill>
              </a:rPr>
              <a:t>Život u srednjovjekovnom gradu na primjeru Splitskog statuta iz 1312. godine (život grada i gradskih institucija, o građanstvu i odnosu sekularnih i crkvenih vlasti)</a:t>
            </a:r>
            <a:endParaRPr lang="hr-HR" sz="3000" dirty="0">
              <a:solidFill>
                <a:srgbClr val="FFFFFF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49A7151-A1A2-422A-B1FB-77409CCFD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7"/>
            <a:ext cx="6347944" cy="6057921"/>
          </a:xfrm>
        </p:spPr>
        <p:txBody>
          <a:bodyPr anchor="ctr">
            <a:normAutofit/>
          </a:bodyPr>
          <a:lstStyle/>
          <a:p>
            <a:r>
              <a:rPr lang="hr-HR" sz="2400" b="1" i="0" dirty="0"/>
              <a:t>dr.sc. Zdenka Janeković </a:t>
            </a:r>
            <a:r>
              <a:rPr lang="hr-HR" sz="2400" b="1" i="0" dirty="0" err="1"/>
              <a:t>Römer</a:t>
            </a:r>
            <a:endParaRPr lang="hr-HR" sz="2400" b="1" i="0" dirty="0"/>
          </a:p>
          <a:p>
            <a:r>
              <a:rPr lang="hr-HR" sz="2400" dirty="0"/>
              <a:t>osnova – bizantsko pravo</a:t>
            </a:r>
          </a:p>
          <a:p>
            <a:r>
              <a:rPr lang="hr-HR" sz="2400" i="1" dirty="0"/>
              <a:t>Statut</a:t>
            </a:r>
            <a:r>
              <a:rPr lang="hr-HR" sz="2400" dirty="0"/>
              <a:t> opisuje porijeklo Splita – salonitanski plemići, porijeklo od Trojanaca</a:t>
            </a:r>
          </a:p>
          <a:p>
            <a:r>
              <a:rPr lang="hr-HR" sz="2400" b="1" dirty="0"/>
              <a:t>utjecaj Crkve na svjetovnu vlast </a:t>
            </a:r>
            <a:r>
              <a:rPr lang="hr-HR" sz="2400" dirty="0"/>
              <a:t>– vidljiv kod većine komuna</a:t>
            </a:r>
          </a:p>
          <a:p>
            <a:pPr marL="630238" indent="-182563"/>
            <a:r>
              <a:rPr lang="hr-HR" sz="2400" dirty="0"/>
              <a:t>nadbiskup – sudjeluje u vlasti</a:t>
            </a:r>
          </a:p>
          <a:p>
            <a:pPr marL="630238" indent="-182563"/>
            <a:r>
              <a:rPr lang="hr-HR" sz="2400" dirty="0"/>
              <a:t>pomagao rješavati sporove građana</a:t>
            </a:r>
          </a:p>
          <a:p>
            <a:pPr marL="630238" indent="-182563"/>
            <a:r>
              <a:rPr lang="hr-HR" sz="2400" dirty="0"/>
              <a:t>doživotna vlast </a:t>
            </a:r>
            <a:r>
              <a:rPr lang="hr-HR" sz="2400" dirty="0">
                <a:sym typeface="Wingdings" panose="05000000000000000000" pitchFamily="2" charset="2"/>
              </a:rPr>
              <a:t> pokazuje važnost nadbiskupa</a:t>
            </a:r>
          </a:p>
          <a:p>
            <a:r>
              <a:rPr lang="hr-HR" sz="2400" dirty="0">
                <a:sym typeface="Wingdings" panose="05000000000000000000" pitchFamily="2" charset="2"/>
              </a:rPr>
              <a:t>građani se ne mogu odreći </a:t>
            </a:r>
            <a:r>
              <a:rPr lang="hr-HR" sz="2400" b="1" dirty="0">
                <a:sym typeface="Wingdings" panose="05000000000000000000" pitchFamily="2" charset="2"/>
              </a:rPr>
              <a:t>građanstva</a:t>
            </a:r>
            <a:r>
              <a:rPr lang="hr-HR" sz="2400" dirty="0">
                <a:sym typeface="Wingdings" panose="05000000000000000000" pitchFamily="2" charset="2"/>
              </a:rPr>
              <a:t>; no moguće ga je oduzeti  posebna knjiga  na sramotu i primjer drugima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29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9D8D64A-18B4-4266-A83C-18D3582EF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0" y="643466"/>
            <a:ext cx="4106260" cy="5528734"/>
          </a:xfrm>
        </p:spPr>
        <p:txBody>
          <a:bodyPr>
            <a:normAutofit/>
          </a:bodyPr>
          <a:lstStyle/>
          <a:p>
            <a:r>
              <a:rPr lang="hr-HR" sz="3000" i="1" dirty="0">
                <a:solidFill>
                  <a:srgbClr val="FFFFFF"/>
                </a:solidFill>
              </a:rPr>
              <a:t>Život u srednjovjekovnom gradu na primjeru Splitskog statuta iz 1312. godine (život grada i gradskih institucija, o građanstvu i odnosu sekularnih i crkvenih vlasti)</a:t>
            </a:r>
            <a:endParaRPr lang="hr-HR" sz="3000" dirty="0">
              <a:solidFill>
                <a:srgbClr val="FFFFFF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49A7151-A1A2-422A-B1FB-77409CCFD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7"/>
            <a:ext cx="6347944" cy="6057921"/>
          </a:xfrm>
        </p:spPr>
        <p:txBody>
          <a:bodyPr anchor="ctr">
            <a:normAutofit/>
          </a:bodyPr>
          <a:lstStyle/>
          <a:p>
            <a:r>
              <a:rPr lang="hr-HR" sz="2400" b="0" i="0" dirty="0"/>
              <a:t>povećanje broja članova vijeća </a:t>
            </a:r>
            <a:r>
              <a:rPr lang="hr-HR" sz="2400" b="0" i="0" dirty="0">
                <a:sym typeface="Wingdings" panose="05000000000000000000" pitchFamily="2" charset="2"/>
              </a:rPr>
              <a:t> zatvaranje vijeće 1334.</a:t>
            </a:r>
          </a:p>
          <a:p>
            <a:r>
              <a:rPr lang="hr-HR" sz="2400" b="1" dirty="0">
                <a:sym typeface="Wingdings" panose="05000000000000000000" pitchFamily="2" charset="2"/>
              </a:rPr>
              <a:t>članovi</a:t>
            </a:r>
            <a:r>
              <a:rPr lang="hr-HR" sz="2400" dirty="0">
                <a:sym typeface="Wingdings" panose="05000000000000000000" pitchFamily="2" charset="2"/>
              </a:rPr>
              <a:t> – samo plemići stariji od 18 g. čiji su očevi i djedovi bili članovi</a:t>
            </a:r>
          </a:p>
          <a:p>
            <a:r>
              <a:rPr lang="hr-HR" sz="2400" dirty="0">
                <a:sym typeface="Wingdings" panose="05000000000000000000" pitchFamily="2" charset="2"/>
              </a:rPr>
              <a:t>članovi ne mogu biti stranci i izvanbračna djeca </a:t>
            </a:r>
          </a:p>
          <a:p>
            <a:pPr marL="0" indent="0">
              <a:buNone/>
            </a:pPr>
            <a:r>
              <a:rPr lang="hr-HR" sz="2400" dirty="0">
                <a:sym typeface="Wingdings" panose="05000000000000000000" pitchFamily="2" charset="2"/>
              </a:rPr>
              <a:t> </a:t>
            </a:r>
            <a:r>
              <a:rPr lang="hr-HR" sz="2400" b="1" dirty="0">
                <a:sym typeface="Wingdings" panose="05000000000000000000" pitchFamily="2" charset="2"/>
              </a:rPr>
              <a:t>vlast se temelji na rođenju </a:t>
            </a:r>
            <a:r>
              <a:rPr lang="hr-HR" sz="2400" dirty="0">
                <a:sym typeface="Wingdings" panose="05000000000000000000" pitchFamily="2" charset="2"/>
              </a:rPr>
              <a:t>– oni se nisu iskvarili, puni su građanskih vrlina (iako su svi rođeni od Adama i Eve)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6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9D8D64A-18B4-4266-A83C-18D3582EF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0" y="643466"/>
            <a:ext cx="4106260" cy="5528734"/>
          </a:xfrm>
        </p:spPr>
        <p:txBody>
          <a:bodyPr>
            <a:normAutofit/>
          </a:bodyPr>
          <a:lstStyle/>
          <a:p>
            <a:r>
              <a:rPr lang="hr-HR" sz="3000" i="1" dirty="0">
                <a:solidFill>
                  <a:srgbClr val="FFFFFF"/>
                </a:solidFill>
              </a:rPr>
              <a:t>Život u srednjovjekovnom gradu na primjeru Splitskog statuta iz 1312. godine (život grada i gradskih institucija, o građanstvu i odnosu sekularnih i crkvenih vlasti)</a:t>
            </a:r>
            <a:endParaRPr lang="hr-HR" sz="3000" dirty="0">
              <a:solidFill>
                <a:srgbClr val="FFFFFF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49A7151-A1A2-422A-B1FB-77409CCFD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7"/>
            <a:ext cx="6467660" cy="6057921"/>
          </a:xfrm>
        </p:spPr>
        <p:txBody>
          <a:bodyPr anchor="ctr">
            <a:normAutofit lnSpcReduction="10000"/>
          </a:bodyPr>
          <a:lstStyle/>
          <a:p>
            <a:r>
              <a:rPr lang="hr-HR" sz="2400" b="1" dirty="0">
                <a:sym typeface="Wingdings" panose="05000000000000000000" pitchFamily="2" charset="2"/>
              </a:rPr>
              <a:t>razlike u kaznama – prema statusu</a:t>
            </a:r>
          </a:p>
          <a:p>
            <a:r>
              <a:rPr lang="hr-HR" sz="2400" b="0" i="1" dirty="0">
                <a:sym typeface="Wingdings" panose="05000000000000000000" pitchFamily="2" charset="2"/>
              </a:rPr>
              <a:t>Ako bi neki </a:t>
            </a:r>
            <a:r>
              <a:rPr lang="hr-HR" sz="2400" b="0" i="1" dirty="0" err="1">
                <a:sym typeface="Wingdings" panose="05000000000000000000" pitchFamily="2" charset="2"/>
              </a:rPr>
              <a:t>neplemić</a:t>
            </a:r>
            <a:r>
              <a:rPr lang="hr-HR" sz="2400" b="0" i="1" dirty="0">
                <a:sym typeface="Wingdings" panose="05000000000000000000" pitchFamily="2" charset="2"/>
              </a:rPr>
              <a:t> uputio plemiću uvredljive riječi neka plati globu 100 </a:t>
            </a:r>
            <a:r>
              <a:rPr lang="hr-HR" sz="2400" b="0" i="1" dirty="0" err="1">
                <a:sym typeface="Wingdings" panose="05000000000000000000" pitchFamily="2" charset="2"/>
              </a:rPr>
              <a:t>solida</a:t>
            </a:r>
            <a:r>
              <a:rPr lang="hr-HR" sz="2400" b="0" i="1" dirty="0">
                <a:sym typeface="Wingdings" panose="05000000000000000000" pitchFamily="2" charset="2"/>
              </a:rPr>
              <a:t>. Ako ne bi mogao platiti (…) treba ga šibati po cijelom gradu i predgrađu. </a:t>
            </a:r>
            <a:r>
              <a:rPr lang="hr-HR" sz="2400" b="0" i="0" dirty="0">
                <a:sym typeface="Wingdings" panose="05000000000000000000" pitchFamily="2" charset="2"/>
              </a:rPr>
              <a:t>(Statut, IV, c.12)</a:t>
            </a:r>
          </a:p>
          <a:p>
            <a:r>
              <a:rPr lang="hr-HR" sz="2400" i="1" dirty="0">
                <a:sym typeface="Wingdings" panose="05000000000000000000" pitchFamily="2" charset="2"/>
              </a:rPr>
              <a:t>Ako bi kao posljedica udarca došlo do krvi, kad plemić udari </a:t>
            </a:r>
            <a:r>
              <a:rPr lang="hr-HR" sz="2400" i="1" dirty="0" err="1">
                <a:sym typeface="Wingdings" panose="05000000000000000000" pitchFamily="2" charset="2"/>
              </a:rPr>
              <a:t>neplemića</a:t>
            </a:r>
            <a:r>
              <a:rPr lang="hr-HR" sz="2400" i="1" dirty="0">
                <a:sym typeface="Wingdings" panose="05000000000000000000" pitchFamily="2" charset="2"/>
              </a:rPr>
              <a:t>, neka se kazni sa 10 libara. A ako </a:t>
            </a:r>
            <a:r>
              <a:rPr lang="hr-HR" sz="2400" i="1" dirty="0" err="1">
                <a:sym typeface="Wingdings" panose="05000000000000000000" pitchFamily="2" charset="2"/>
              </a:rPr>
              <a:t>neplemić</a:t>
            </a:r>
            <a:r>
              <a:rPr lang="hr-HR" sz="2400" i="1" dirty="0">
                <a:sym typeface="Wingdings" panose="05000000000000000000" pitchFamily="2" charset="2"/>
              </a:rPr>
              <a:t> udari plemića rukom, nogom, kamenom, remenom ili batinom, uz prolijevanje krvi, i ne bi mogao platiti kaznu (20 libara), neka mu se odsiječe ruka.</a:t>
            </a:r>
            <a:r>
              <a:rPr lang="hr-HR" sz="2400" dirty="0">
                <a:sym typeface="Wingdings" panose="05000000000000000000" pitchFamily="2" charset="2"/>
              </a:rPr>
              <a:t> (Statut, IV, c.16)</a:t>
            </a:r>
          </a:p>
          <a:p>
            <a:r>
              <a:rPr lang="hr-HR" sz="2400" b="0" i="1" dirty="0">
                <a:sym typeface="Wingdings" panose="05000000000000000000" pitchFamily="2" charset="2"/>
              </a:rPr>
              <a:t>Kad god plemi</a:t>
            </a:r>
            <a:r>
              <a:rPr lang="hr-HR" sz="2400" i="1" dirty="0">
                <a:sym typeface="Wingdings" panose="05000000000000000000" pitchFamily="2" charset="2"/>
              </a:rPr>
              <a:t>ć razgovara s kojim pučaninom, taj pučanin mora stajati dok god plemić bude s njim razgovarao, pod prijetnjom kazne od 5 </a:t>
            </a:r>
            <a:r>
              <a:rPr lang="hr-HR" sz="2400" i="1" dirty="0" err="1">
                <a:sym typeface="Wingdings" panose="05000000000000000000" pitchFamily="2" charset="2"/>
              </a:rPr>
              <a:t>solida</a:t>
            </a:r>
            <a:r>
              <a:rPr lang="hr-HR" sz="2400" i="1" dirty="0">
                <a:sym typeface="Wingdings" panose="05000000000000000000" pitchFamily="2" charset="2"/>
              </a:rPr>
              <a:t>. </a:t>
            </a:r>
            <a:r>
              <a:rPr lang="hr-HR" sz="2400" dirty="0">
                <a:sym typeface="Wingdings" panose="05000000000000000000" pitchFamily="2" charset="2"/>
              </a:rPr>
              <a:t>(Statut, IV, c. 115)</a:t>
            </a:r>
            <a:endParaRPr lang="hr-HR" sz="2400" b="0" i="0" dirty="0">
              <a:sym typeface="Wingdings" panose="05000000000000000000" pitchFamily="2" charset="2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76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23A0934-800D-4038-8457-A07FF98C2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hr-HR" sz="4100" i="1" dirty="0"/>
              <a:t>Život u srednjovjekovnom gradu na primjeru Novigradskog statuta</a:t>
            </a:r>
            <a:endParaRPr lang="hr-HR" sz="41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E3D3CED-972A-4926-A9D8-18F69A88B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504" y="2320412"/>
            <a:ext cx="4471416" cy="3851787"/>
          </a:xfrm>
        </p:spPr>
        <p:txBody>
          <a:bodyPr>
            <a:normAutofit/>
          </a:bodyPr>
          <a:lstStyle/>
          <a:p>
            <a:r>
              <a:rPr lang="hr-HR" b="1" i="0" dirty="0"/>
              <a:t>Valentina </a:t>
            </a:r>
            <a:r>
              <a:rPr lang="hr-HR" b="1" i="0" dirty="0" err="1"/>
              <a:t>Milohanić</a:t>
            </a:r>
            <a:r>
              <a:rPr lang="hr-HR" b="1" i="0" dirty="0"/>
              <a:t>, prof.</a:t>
            </a:r>
          </a:p>
          <a:p>
            <a:r>
              <a:rPr lang="hr-HR" i="1" dirty="0"/>
              <a:t>Kolana od statuti</a:t>
            </a:r>
            <a:endParaRPr lang="hr-HR" dirty="0"/>
          </a:p>
          <a:p>
            <a:r>
              <a:rPr lang="pl-PL" b="0" i="0" dirty="0">
                <a:effectLst/>
              </a:rPr>
              <a:t>dostupni za besplatno preuzimanje putem mrežne stranice projekta</a:t>
            </a:r>
            <a:r>
              <a:rPr lang="hr-HR" b="0" i="0" dirty="0">
                <a:effectLst/>
              </a:rPr>
              <a:t> </a:t>
            </a:r>
            <a:r>
              <a:rPr lang="hr-HR" i="1" dirty="0" err="1"/>
              <a:t>Fontes</a:t>
            </a:r>
            <a:r>
              <a:rPr lang="hr-HR" i="1" dirty="0"/>
              <a:t> </a:t>
            </a:r>
            <a:r>
              <a:rPr lang="hr-HR" i="1" dirty="0" err="1"/>
              <a:t>Istrie</a:t>
            </a:r>
            <a:r>
              <a:rPr lang="hr-HR" i="1" dirty="0"/>
              <a:t> </a:t>
            </a:r>
            <a:r>
              <a:rPr lang="hr-HR" i="1" dirty="0" err="1"/>
              <a:t>medievalis</a:t>
            </a:r>
            <a:r>
              <a:rPr lang="hr-HR" i="1" dirty="0"/>
              <a:t> </a:t>
            </a:r>
            <a:r>
              <a:rPr lang="hr-HR" dirty="0"/>
              <a:t>(</a:t>
            </a:r>
            <a:r>
              <a:rPr lang="hr-H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https://fontesistrie.eu/hr/separati</a:t>
            </a:r>
            <a:r>
              <a:rPr lang="hr-H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hr-HR" dirty="0">
                <a:cs typeface="Times New Roman" panose="02020603050405020304" pitchFamily="18" charset="0"/>
              </a:rPr>
              <a:t>Novigradski statut</a:t>
            </a:r>
            <a:endParaRPr lang="hr-HR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F8553A3-C8DB-4652-9E41-8C19231142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4850" y="2320412"/>
            <a:ext cx="6394881" cy="360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2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7F26634-9FA8-4679-B619-B9DFA21E0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23A0934-800D-4038-8457-A07FF98C2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791810" cy="2961210"/>
          </a:xfrm>
          <a:ln>
            <a:noFill/>
          </a:ln>
        </p:spPr>
        <p:txBody>
          <a:bodyPr>
            <a:noAutofit/>
          </a:bodyPr>
          <a:lstStyle/>
          <a:p>
            <a:r>
              <a:rPr lang="hr-HR" sz="2800" i="1" dirty="0"/>
              <a:t>Život u srednjovjekovnom gradu na primjeru Novigradskog statuta</a:t>
            </a:r>
            <a:endParaRPr lang="hr-HR" sz="2800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DB9A9882-9076-4B7D-9AEC-A8A45B4399B0}"/>
              </a:ext>
            </a:extLst>
          </p:cNvPr>
          <p:cNvPicPr/>
          <p:nvPr/>
        </p:nvPicPr>
        <p:blipFill rotWithShape="1">
          <a:blip r:embed="rId5"/>
          <a:srcRect l="29453" t="25700" r="24925" b="12295"/>
          <a:stretch/>
        </p:blipFill>
        <p:spPr>
          <a:xfrm>
            <a:off x="335281" y="568960"/>
            <a:ext cx="7167955" cy="5882640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E3D3CED-972A-4926-A9D8-18F69A88B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4361" y="3818128"/>
            <a:ext cx="3791810" cy="255524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>
                <a:cs typeface="Times New Roman" panose="02020603050405020304" pitchFamily="18" charset="0"/>
              </a:rPr>
              <a:t>nastavna jedinica: </a:t>
            </a:r>
            <a:r>
              <a:rPr lang="hr-HR" sz="2200" i="1" dirty="0">
                <a:cs typeface="Times New Roman" panose="02020603050405020304" pitchFamily="18" charset="0"/>
              </a:rPr>
              <a:t>Život u srednjovjekovnom gradu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>
                <a:cs typeface="Times New Roman" panose="02020603050405020304" pitchFamily="18" charset="0"/>
              </a:rPr>
              <a:t>2 školska sata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>
                <a:cs typeface="Times New Roman" panose="02020603050405020304" pitchFamily="18" charset="0"/>
              </a:rPr>
              <a:t>na primjeru zavičajne povijesti</a:t>
            </a:r>
            <a:endParaRPr lang="hr-HR" sz="22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9456847-F660-4ED4-9541-E8AB51FCA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BA548B4-3D52-4409-99DD-B2A24D201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AE84337-22C7-4E22-AAE5-97E3848BC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327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og od drveta">
  <a:themeElements>
    <a:clrScheme name="Slog od drvet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log od drvet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log od drvet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1341</Words>
  <Application>Microsoft Office PowerPoint</Application>
  <PresentationFormat>Široki zaslon</PresentationFormat>
  <Paragraphs>138</Paragraphs>
  <Slides>17</Slides>
  <Notes>13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6" baseType="lpstr">
      <vt:lpstr>Arial</vt:lpstr>
      <vt:lpstr>Calibri</vt:lpstr>
      <vt:lpstr>Georgia</vt:lpstr>
      <vt:lpstr>Montserrat</vt:lpstr>
      <vt:lpstr>Rockwell Extra Bold</vt:lpstr>
      <vt:lpstr>Tinos</vt:lpstr>
      <vt:lpstr>Trebuchet MS</vt:lpstr>
      <vt:lpstr>Wingdings</vt:lpstr>
      <vt:lpstr>Slog od drveta</vt:lpstr>
      <vt:lpstr>Politička kultura i svakodnevica u hrvatskim zemljama u razvijenom srednjem vijeku i ranom novom vijeku</vt:lpstr>
      <vt:lpstr>Ciljevi skupa:</vt:lpstr>
      <vt:lpstr>Predavači i teme – 1. dan</vt:lpstr>
      <vt:lpstr>Predavači i teme – 2. dan</vt:lpstr>
      <vt:lpstr>Život u srednjovjekovnom gradu na primjeru Splitskog statuta iz 1312. godine (život grada i gradskih institucija, o građanstvu i odnosu sekularnih i crkvenih vlasti)</vt:lpstr>
      <vt:lpstr>Život u srednjovjekovnom gradu na primjeru Splitskog statuta iz 1312. godine (život grada i gradskih institucija, o građanstvu i odnosu sekularnih i crkvenih vlasti)</vt:lpstr>
      <vt:lpstr>Život u srednjovjekovnom gradu na primjeru Splitskog statuta iz 1312. godine (život grada i gradskih institucija, o građanstvu i odnosu sekularnih i crkvenih vlasti)</vt:lpstr>
      <vt:lpstr>Život u srednjovjekovnom gradu na primjeru Novigradskog statuta</vt:lpstr>
      <vt:lpstr>Život u srednjovjekovnom gradu na primjeru Novigradskog statuta</vt:lpstr>
      <vt:lpstr>Život u srednjovjekovnom gradu na primjeru Novigradskog statuta</vt:lpstr>
      <vt:lpstr>Život u srednjovjekovnom gradu na primjeru Novigradskog statuta</vt:lpstr>
      <vt:lpstr>Život u srednjovjekovnom gradu na primjeru Novigradskog statuta</vt:lpstr>
      <vt:lpstr>Politika i svakodnevica Dubrovnika u doba kuge</vt:lpstr>
      <vt:lpstr>Politika i svakodnevica Dubrovnika u doba kuge</vt:lpstr>
      <vt:lpstr>Politika i svakodnevica Dubrovnika u doba kuge</vt:lpstr>
      <vt:lpstr>Politika i svakodnevica Dubrovnika u doba kuge</vt:lpstr>
      <vt:lpstr>Hvala na pozornosti!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Politička kultura i svakodnevica u hrvatskim zemljama u razvijenom srednjem vijeku i ranom novom vijeku</dc:title>
  <dc:creator>Bojana</dc:creator>
  <cp:lastModifiedBy>Bojana</cp:lastModifiedBy>
  <cp:revision>1</cp:revision>
  <dcterms:created xsi:type="dcterms:W3CDTF">2022-11-19T13:01:12Z</dcterms:created>
  <dcterms:modified xsi:type="dcterms:W3CDTF">2022-11-24T06:15:18Z</dcterms:modified>
</cp:coreProperties>
</file>