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48" r:id="rId3"/>
  </p:sldMasterIdLst>
  <p:notesMasterIdLst>
    <p:notesMasterId r:id="rId31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65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80" r:id="rId25"/>
    <p:sldId id="281" r:id="rId26"/>
    <p:sldId id="282" r:id="rId27"/>
    <p:sldId id="283" r:id="rId28"/>
    <p:sldId id="284" r:id="rId29"/>
    <p:sldId id="286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98B11-8524-4354-8E6C-A30C30018D9F}" v="575" dt="2023-03-02T18:00:06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0578" autoAdjust="0"/>
  </p:normalViewPr>
  <p:slideViewPr>
    <p:cSldViewPr snapToGrid="0">
      <p:cViewPr varScale="1">
        <p:scale>
          <a:sx n="74" d="100"/>
          <a:sy n="74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jana" userId="95e66ffa-b580-4e18-8fb4-a5e3b87fe26a" providerId="ADAL" clId="{0D298B11-8524-4354-8E6C-A30C30018D9F}"/>
    <pc:docChg chg="undo custSel modSld">
      <pc:chgData name="Bojana" userId="95e66ffa-b580-4e18-8fb4-a5e3b87fe26a" providerId="ADAL" clId="{0D298B11-8524-4354-8E6C-A30C30018D9F}" dt="2023-03-02T18:00:06.104" v="854" actId="20577"/>
      <pc:docMkLst>
        <pc:docMk/>
      </pc:docMkLst>
      <pc:sldChg chg="modSp mod">
        <pc:chgData name="Bojana" userId="95e66ffa-b580-4e18-8fb4-a5e3b87fe26a" providerId="ADAL" clId="{0D298B11-8524-4354-8E6C-A30C30018D9F}" dt="2023-02-28T19:09:08.421" v="87" actId="20577"/>
        <pc:sldMkLst>
          <pc:docMk/>
          <pc:sldMk cId="4163823651" sldId="256"/>
        </pc:sldMkLst>
        <pc:spChg chg="mod">
          <ac:chgData name="Bojana" userId="95e66ffa-b580-4e18-8fb4-a5e3b87fe26a" providerId="ADAL" clId="{0D298B11-8524-4354-8E6C-A30C30018D9F}" dt="2023-02-28T19:06:47.794" v="43" actId="6549"/>
          <ac:spMkLst>
            <pc:docMk/>
            <pc:sldMk cId="4163823651" sldId="256"/>
            <ac:spMk id="2" creationId="{A0DFF932-1E3F-466F-AC9F-D291F3A3594A}"/>
          </ac:spMkLst>
        </pc:spChg>
        <pc:spChg chg="mod">
          <ac:chgData name="Bojana" userId="95e66ffa-b580-4e18-8fb4-a5e3b87fe26a" providerId="ADAL" clId="{0D298B11-8524-4354-8E6C-A30C30018D9F}" dt="2023-02-28T19:09:08.421" v="87" actId="20577"/>
          <ac:spMkLst>
            <pc:docMk/>
            <pc:sldMk cId="4163823651" sldId="256"/>
            <ac:spMk id="42" creationId="{94877E1C-720B-4241-970C-9AF4D02B44A7}"/>
          </ac:spMkLst>
        </pc:spChg>
      </pc:sldChg>
      <pc:sldChg chg="modSp mod">
        <pc:chgData name="Bojana" userId="95e66ffa-b580-4e18-8fb4-a5e3b87fe26a" providerId="ADAL" clId="{0D298B11-8524-4354-8E6C-A30C30018D9F}" dt="2023-03-02T17:03:30.352" v="103" actId="207"/>
        <pc:sldMkLst>
          <pc:docMk/>
          <pc:sldMk cId="2284742413" sldId="257"/>
        </pc:sldMkLst>
        <pc:spChg chg="mod">
          <ac:chgData name="Bojana" userId="95e66ffa-b580-4e18-8fb4-a5e3b87fe26a" providerId="ADAL" clId="{0D298B11-8524-4354-8E6C-A30C30018D9F}" dt="2023-02-28T19:11:41.313" v="94" actId="20577"/>
          <ac:spMkLst>
            <pc:docMk/>
            <pc:sldMk cId="2284742413" sldId="257"/>
            <ac:spMk id="3" creationId="{67068BF1-934B-4AA8-803F-1B0F3BEB865F}"/>
          </ac:spMkLst>
        </pc:spChg>
        <pc:spChg chg="mod">
          <ac:chgData name="Bojana" userId="95e66ffa-b580-4e18-8fb4-a5e3b87fe26a" providerId="ADAL" clId="{0D298B11-8524-4354-8E6C-A30C30018D9F}" dt="2023-03-02T17:03:30.352" v="103" actId="207"/>
          <ac:spMkLst>
            <pc:docMk/>
            <pc:sldMk cId="2284742413" sldId="257"/>
            <ac:spMk id="15" creationId="{39A93EB4-97F4-4FFB-9D74-99A1B1A37002}"/>
          </ac:spMkLst>
        </pc:spChg>
        <pc:graphicFrameChg chg="mod">
          <ac:chgData name="Bojana" userId="95e66ffa-b580-4e18-8fb4-a5e3b87fe26a" providerId="ADAL" clId="{0D298B11-8524-4354-8E6C-A30C30018D9F}" dt="2023-02-28T19:11:51.373" v="95" actId="1076"/>
          <ac:graphicFrameMkLst>
            <pc:docMk/>
            <pc:sldMk cId="2284742413" sldId="257"/>
            <ac:graphicFrameMk id="13" creationId="{4D1666C3-5110-46B5-9FF7-88AE7BF8CA1D}"/>
          </ac:graphicFrameMkLst>
        </pc:graphicFrameChg>
      </pc:sldChg>
      <pc:sldChg chg="modAnim">
        <pc:chgData name="Bojana" userId="95e66ffa-b580-4e18-8fb4-a5e3b87fe26a" providerId="ADAL" clId="{0D298B11-8524-4354-8E6C-A30C30018D9F}" dt="2023-02-28T19:14:16.180" v="98"/>
        <pc:sldMkLst>
          <pc:docMk/>
          <pc:sldMk cId="1076442696" sldId="264"/>
        </pc:sldMkLst>
      </pc:sldChg>
      <pc:sldChg chg="modSp mod modAnim modNotesTx">
        <pc:chgData name="Bojana" userId="95e66ffa-b580-4e18-8fb4-a5e3b87fe26a" providerId="ADAL" clId="{0D298B11-8524-4354-8E6C-A30C30018D9F}" dt="2023-03-02T17:43:30.469" v="307" actId="20577"/>
        <pc:sldMkLst>
          <pc:docMk/>
          <pc:sldMk cId="3275262229" sldId="266"/>
        </pc:sldMkLst>
        <pc:spChg chg="mod">
          <ac:chgData name="Bojana" userId="95e66ffa-b580-4e18-8fb4-a5e3b87fe26a" providerId="ADAL" clId="{0D298B11-8524-4354-8E6C-A30C30018D9F}" dt="2023-03-02T17:32:01.260" v="163" actId="20577"/>
          <ac:spMkLst>
            <pc:docMk/>
            <pc:sldMk cId="3275262229" sldId="266"/>
            <ac:spMk id="4" creationId="{C219BA02-F912-4F01-8627-50270CD10FCD}"/>
          </ac:spMkLst>
        </pc:spChg>
        <pc:spChg chg="mod">
          <ac:chgData name="Bojana" userId="95e66ffa-b580-4e18-8fb4-a5e3b87fe26a" providerId="ADAL" clId="{0D298B11-8524-4354-8E6C-A30C30018D9F}" dt="2023-03-02T17:43:30.469" v="307" actId="20577"/>
          <ac:spMkLst>
            <pc:docMk/>
            <pc:sldMk cId="3275262229" sldId="266"/>
            <ac:spMk id="16" creationId="{886EF69C-3A0B-4D3F-AFA7-8D783B5AC6F5}"/>
          </ac:spMkLst>
        </pc:spChg>
      </pc:sldChg>
      <pc:sldChg chg="modNotesTx">
        <pc:chgData name="Bojana" userId="95e66ffa-b580-4e18-8fb4-a5e3b87fe26a" providerId="ADAL" clId="{0D298B11-8524-4354-8E6C-A30C30018D9F}" dt="2023-03-02T17:44:18.691" v="308" actId="113"/>
        <pc:sldMkLst>
          <pc:docMk/>
          <pc:sldMk cId="3350381258" sldId="271"/>
        </pc:sldMkLst>
      </pc:sldChg>
      <pc:sldChg chg="modSp">
        <pc:chgData name="Bojana" userId="95e66ffa-b580-4e18-8fb4-a5e3b87fe26a" providerId="ADAL" clId="{0D298B11-8524-4354-8E6C-A30C30018D9F}" dt="2023-03-02T17:49:43.734" v="315" actId="20577"/>
        <pc:sldMkLst>
          <pc:docMk/>
          <pc:sldMk cId="1832207151" sldId="275"/>
        </pc:sldMkLst>
        <pc:graphicFrameChg chg="mod">
          <ac:chgData name="Bojana" userId="95e66ffa-b580-4e18-8fb4-a5e3b87fe26a" providerId="ADAL" clId="{0D298B11-8524-4354-8E6C-A30C30018D9F}" dt="2023-03-02T17:49:43.734" v="315" actId="20577"/>
          <ac:graphicFrameMkLst>
            <pc:docMk/>
            <pc:sldMk cId="1832207151" sldId="275"/>
            <ac:graphicFrameMk id="3" creationId="{72E23C2B-A1AD-4777-87E9-4CFCA8C07ACB}"/>
          </ac:graphicFrameMkLst>
        </pc:graphicFrameChg>
      </pc:sldChg>
      <pc:sldChg chg="addSp delSp modSp mod modAnim">
        <pc:chgData name="Bojana" userId="95e66ffa-b580-4e18-8fb4-a5e3b87fe26a" providerId="ADAL" clId="{0D298B11-8524-4354-8E6C-A30C30018D9F}" dt="2023-03-02T18:00:06.104" v="854" actId="20577"/>
        <pc:sldMkLst>
          <pc:docMk/>
          <pc:sldMk cId="1645641242" sldId="276"/>
        </pc:sldMkLst>
        <pc:spChg chg="add del mod">
          <ac:chgData name="Bojana" userId="95e66ffa-b580-4e18-8fb4-a5e3b87fe26a" providerId="ADAL" clId="{0D298B11-8524-4354-8E6C-A30C30018D9F}" dt="2023-03-02T17:59:55.259" v="853" actId="1076"/>
          <ac:spMkLst>
            <pc:docMk/>
            <pc:sldMk cId="1645641242" sldId="276"/>
            <ac:spMk id="4" creationId="{7F8C14FB-21C8-4411-93B5-9CD22F973871}"/>
          </ac:spMkLst>
        </pc:spChg>
        <pc:spChg chg="add del mod">
          <ac:chgData name="Bojana" userId="95e66ffa-b580-4e18-8fb4-a5e3b87fe26a" providerId="ADAL" clId="{0D298B11-8524-4354-8E6C-A30C30018D9F}" dt="2023-03-02T17:56:51.681" v="816" actId="12084"/>
          <ac:spMkLst>
            <pc:docMk/>
            <pc:sldMk cId="1645641242" sldId="276"/>
            <ac:spMk id="13" creationId="{1F81A8C9-6287-46E1-8FA3-D6ECE66122D3}"/>
          </ac:spMkLst>
        </pc:spChg>
        <pc:graphicFrameChg chg="add del mod">
          <ac:chgData name="Bojana" userId="95e66ffa-b580-4e18-8fb4-a5e3b87fe26a" providerId="ADAL" clId="{0D298B11-8524-4354-8E6C-A30C30018D9F}" dt="2023-03-02T17:54:50.642" v="792" actId="12084"/>
          <ac:graphicFrameMkLst>
            <pc:docMk/>
            <pc:sldMk cId="1645641242" sldId="276"/>
            <ac:graphicFrameMk id="3" creationId="{0A34358A-9DB8-4E6B-92C8-C22A81551C4E}"/>
          </ac:graphicFrameMkLst>
        </pc:graphicFrameChg>
        <pc:graphicFrameChg chg="add mod">
          <ac:chgData name="Bojana" userId="95e66ffa-b580-4e18-8fb4-a5e3b87fe26a" providerId="ADAL" clId="{0D298B11-8524-4354-8E6C-A30C30018D9F}" dt="2023-03-02T18:00:06.104" v="854" actId="20577"/>
          <ac:graphicFrameMkLst>
            <pc:docMk/>
            <pc:sldMk cId="1645641242" sldId="276"/>
            <ac:graphicFrameMk id="6" creationId="{A898A407-96F7-4C3D-8FFB-8A7781CFB919}"/>
          </ac:graphicFrameMkLst>
        </pc:graphicFrameChg>
      </pc:sldChg>
      <pc:sldChg chg="modSp mod">
        <pc:chgData name="Bojana" userId="95e66ffa-b580-4e18-8fb4-a5e3b87fe26a" providerId="ADAL" clId="{0D298B11-8524-4354-8E6C-A30C30018D9F}" dt="2023-02-28T19:16:57.095" v="102"/>
        <pc:sldMkLst>
          <pc:docMk/>
          <pc:sldMk cId="3766164647" sldId="286"/>
        </pc:sldMkLst>
        <pc:spChg chg="mod">
          <ac:chgData name="Bojana" userId="95e66ffa-b580-4e18-8fb4-a5e3b87fe26a" providerId="ADAL" clId="{0D298B11-8524-4354-8E6C-A30C30018D9F}" dt="2023-02-28T19:16:42.417" v="101"/>
          <ac:spMkLst>
            <pc:docMk/>
            <pc:sldMk cId="3766164647" sldId="286"/>
            <ac:spMk id="3" creationId="{33F1E0A1-9A4C-4224-8CAC-D3AABF76A3A0}"/>
          </ac:spMkLst>
        </pc:spChg>
        <pc:spChg chg="mod">
          <ac:chgData name="Bojana" userId="95e66ffa-b580-4e18-8fb4-a5e3b87fe26a" providerId="ADAL" clId="{0D298B11-8524-4354-8E6C-A30C30018D9F}" dt="2023-02-28T19:16:57.095" v="102"/>
          <ac:spMkLst>
            <pc:docMk/>
            <pc:sldMk cId="3766164647" sldId="286"/>
            <ac:spMk id="42" creationId="{94877E1C-720B-4241-970C-9AF4D02B44A7}"/>
          </ac:spMkLst>
        </pc:spChg>
      </pc:sldChg>
    </pc:docChg>
  </pc:docChgLst>
  <pc:docChgLst>
    <pc:chgData name="Bojana" userId="95e66ffa-b580-4e18-8fb4-a5e3b87fe26a" providerId="ADAL" clId="{4FAC819D-B044-4A28-8C61-CF1FB1808A3D}"/>
    <pc:docChg chg="modSld">
      <pc:chgData name="Bojana" userId="95e66ffa-b580-4e18-8fb4-a5e3b87fe26a" providerId="ADAL" clId="{4FAC819D-B044-4A28-8C61-CF1FB1808A3D}" dt="2023-02-26T10:12:57.681" v="94" actId="20577"/>
      <pc:docMkLst>
        <pc:docMk/>
      </pc:docMkLst>
      <pc:sldChg chg="modSp">
        <pc:chgData name="Bojana" userId="95e66ffa-b580-4e18-8fb4-a5e3b87fe26a" providerId="ADAL" clId="{4FAC819D-B044-4A28-8C61-CF1FB1808A3D}" dt="2023-02-26T10:12:57.681" v="94" actId="20577"/>
        <pc:sldMkLst>
          <pc:docMk/>
          <pc:sldMk cId="995925782" sldId="260"/>
        </pc:sldMkLst>
        <pc:graphicFrameChg chg="mod">
          <ac:chgData name="Bojana" userId="95e66ffa-b580-4e18-8fb4-a5e3b87fe26a" providerId="ADAL" clId="{4FAC819D-B044-4A28-8C61-CF1FB1808A3D}" dt="2023-02-26T10:12:57.681" v="94" actId="20577"/>
          <ac:graphicFrameMkLst>
            <pc:docMk/>
            <pc:sldMk cId="995925782" sldId="260"/>
            <ac:graphicFrameMk id="7" creationId="{331EDD88-C67F-45D9-9ED3-17885FA83E1C}"/>
          </ac:graphicFrameMkLst>
        </pc:graphicFrameChg>
      </pc:sldChg>
    </pc:docChg>
  </pc:docChgLst>
  <pc:docChgLst>
    <pc:chgData name="Bojana" userId="95e66ffa-b580-4e18-8fb4-a5e3b87fe26a" providerId="ADAL" clId="{34E71532-72B0-487B-A0D5-D3AAF2E11590}"/>
    <pc:docChg chg="undo custSel mod addSld delSld modSld sldOrd addMainMaster delMainMaster modMainMaster">
      <pc:chgData name="Bojana" userId="95e66ffa-b580-4e18-8fb4-a5e3b87fe26a" providerId="ADAL" clId="{34E71532-72B0-487B-A0D5-D3AAF2E11590}" dt="2022-12-07T14:01:02.612" v="6872"/>
      <pc:docMkLst>
        <pc:docMk/>
      </pc:docMkLst>
      <pc:sldChg chg="addSp delSp modSp mod setBg modClrScheme addAnim delAnim setClrOvrMap delDesignElem chgLayout">
        <pc:chgData name="Bojana" userId="95e66ffa-b580-4e18-8fb4-a5e3b87fe26a" providerId="ADAL" clId="{34E71532-72B0-487B-A0D5-D3AAF2E11590}" dt="2022-12-06T13:55:36.444" v="6856" actId="14100"/>
        <pc:sldMkLst>
          <pc:docMk/>
          <pc:sldMk cId="4163823651" sldId="256"/>
        </pc:sldMkLst>
        <pc:spChg chg="mod ord">
          <ac:chgData name="Bojana" userId="95e66ffa-b580-4e18-8fb4-a5e3b87fe26a" providerId="ADAL" clId="{34E71532-72B0-487B-A0D5-D3AAF2E11590}" dt="2022-12-03T12:46:48.211" v="614" actId="14100"/>
          <ac:spMkLst>
            <pc:docMk/>
            <pc:sldMk cId="4163823651" sldId="256"/>
            <ac:spMk id="2" creationId="{A0DFF932-1E3F-466F-AC9F-D291F3A3594A}"/>
          </ac:spMkLst>
        </pc:spChg>
        <pc:spChg chg="mod ord">
          <ac:chgData name="Bojana" userId="95e66ffa-b580-4e18-8fb4-a5e3b87fe26a" providerId="ADAL" clId="{34E71532-72B0-487B-A0D5-D3AAF2E11590}" dt="2022-12-06T13:54:54.910" v="6845" actId="20577"/>
          <ac:spMkLst>
            <pc:docMk/>
            <pc:sldMk cId="4163823651" sldId="256"/>
            <ac:spMk id="3" creationId="{33F1E0A1-9A4C-4224-8CAC-D3AABF76A3A0}"/>
          </ac:spMkLst>
        </pc:spChg>
        <pc:spChg chg="add del">
          <ac:chgData name="Bojana" userId="95e66ffa-b580-4e18-8fb4-a5e3b87fe26a" providerId="ADAL" clId="{34E71532-72B0-487B-A0D5-D3AAF2E11590}" dt="2022-12-03T12:18:39.343" v="9" actId="26606"/>
          <ac:spMkLst>
            <pc:docMk/>
            <pc:sldMk cId="4163823651" sldId="256"/>
            <ac:spMk id="6" creationId="{C1DD1A8A-57D5-4A81-AD04-532B043C5611}"/>
          </ac:spMkLst>
        </pc:spChg>
        <pc:spChg chg="add del">
          <ac:chgData name="Bojana" userId="95e66ffa-b580-4e18-8fb4-a5e3b87fe26a" providerId="ADAL" clId="{34E71532-72B0-487B-A0D5-D3AAF2E11590}" dt="2022-12-03T12:18:39.343" v="9" actId="26606"/>
          <ac:spMkLst>
            <pc:docMk/>
            <pc:sldMk cId="4163823651" sldId="256"/>
            <ac:spMk id="7" creationId="{007891EC-4501-44ED-A8C8-B11B6DB767AB}"/>
          </ac:spMkLst>
        </pc:spChg>
        <pc:spChg chg="add del">
          <ac:chgData name="Bojana" userId="95e66ffa-b580-4e18-8fb4-a5e3b87fe26a" providerId="ADAL" clId="{34E71532-72B0-487B-A0D5-D3AAF2E11590}" dt="2022-12-03T12:19:15.245" v="14" actId="26606"/>
          <ac:spMkLst>
            <pc:docMk/>
            <pc:sldMk cId="4163823651" sldId="256"/>
            <ac:spMk id="8" creationId="{DD8EACB7-D372-470B-B76E-A829D00310CD}"/>
          </ac:spMkLst>
        </pc:spChg>
        <pc:spChg chg="add del">
          <ac:chgData name="Bojana" userId="95e66ffa-b580-4e18-8fb4-a5e3b87fe26a" providerId="ADAL" clId="{34E71532-72B0-487B-A0D5-D3AAF2E11590}" dt="2022-12-03T12:18:26.302" v="6" actId="26606"/>
          <ac:spMkLst>
            <pc:docMk/>
            <pc:sldMk cId="4163823651" sldId="256"/>
            <ac:spMk id="9" creationId="{BF9FFE17-DE95-4821-ACC1-B90C95449294}"/>
          </ac:spMkLst>
        </pc:spChg>
        <pc:spChg chg="add del">
          <ac:chgData name="Bojana" userId="95e66ffa-b580-4e18-8fb4-a5e3b87fe26a" providerId="ADAL" clId="{34E71532-72B0-487B-A0D5-D3AAF2E11590}" dt="2022-12-03T12:18:26.302" v="6" actId="26606"/>
          <ac:spMkLst>
            <pc:docMk/>
            <pc:sldMk cId="4163823651" sldId="256"/>
            <ac:spMk id="11" creationId="{03CF76AF-FF72-4430-A772-05840329020B}"/>
          </ac:spMkLst>
        </pc:spChg>
        <pc:spChg chg="add del">
          <ac:chgData name="Bojana" userId="95e66ffa-b580-4e18-8fb4-a5e3b87fe26a" providerId="ADAL" clId="{34E71532-72B0-487B-A0D5-D3AAF2E11590}" dt="2022-12-03T12:19:15.245" v="14" actId="26606"/>
          <ac:spMkLst>
            <pc:docMk/>
            <pc:sldMk cId="4163823651" sldId="256"/>
            <ac:spMk id="12" creationId="{C7EA4B13-46D3-41EE-95DA-7B2100DE940B}"/>
          </ac:spMkLst>
        </pc:spChg>
        <pc:spChg chg="add del">
          <ac:chgData name="Bojana" userId="95e66ffa-b580-4e18-8fb4-a5e3b87fe26a" providerId="ADAL" clId="{34E71532-72B0-487B-A0D5-D3AAF2E11590}" dt="2022-12-03T12:18:26.302" v="6" actId="26606"/>
          <ac:spMkLst>
            <pc:docMk/>
            <pc:sldMk cId="4163823651" sldId="256"/>
            <ac:spMk id="13" creationId="{0B1C8180-2FDD-4202-8C45-4057CB1AB26F}"/>
          </ac:spMkLst>
        </pc:spChg>
        <pc:spChg chg="add del">
          <ac:chgData name="Bojana" userId="95e66ffa-b580-4e18-8fb4-a5e3b87fe26a" providerId="ADAL" clId="{34E71532-72B0-487B-A0D5-D3AAF2E11590}" dt="2022-12-03T12:20:28.099" v="40" actId="26606"/>
          <ac:spMkLst>
            <pc:docMk/>
            <pc:sldMk cId="4163823651" sldId="256"/>
            <ac:spMk id="14" creationId="{71B2258F-86CA-4D4D-8270-BC05FCDEBFB3}"/>
          </ac:spMkLst>
        </pc:spChg>
        <pc:spChg chg="add del">
          <ac:chgData name="Bojana" userId="95e66ffa-b580-4e18-8fb4-a5e3b87fe26a" providerId="ADAL" clId="{34E71532-72B0-487B-A0D5-D3AAF2E11590}" dt="2022-12-03T12:20:02.295" v="37" actId="26606"/>
          <ac:spMkLst>
            <pc:docMk/>
            <pc:sldMk cId="4163823651" sldId="256"/>
            <ac:spMk id="16" creationId="{8A95209C-5275-4E15-8EA7-7F42980ABF2D}"/>
          </ac:spMkLst>
        </pc:spChg>
        <pc:spChg chg="add del">
          <ac:chgData name="Bojana" userId="95e66ffa-b580-4e18-8fb4-a5e3b87fe26a" providerId="ADAL" clId="{34E71532-72B0-487B-A0D5-D3AAF2E11590}" dt="2022-12-03T12:20:02.295" v="37" actId="26606"/>
          <ac:spMkLst>
            <pc:docMk/>
            <pc:sldMk cId="4163823651" sldId="256"/>
            <ac:spMk id="21" creationId="{4F2ED431-E304-4FF0-9F4E-032783C9D612}"/>
          </ac:spMkLst>
        </pc:spChg>
        <pc:spChg chg="add del">
          <ac:chgData name="Bojana" userId="95e66ffa-b580-4e18-8fb4-a5e3b87fe26a" providerId="ADAL" clId="{34E71532-72B0-487B-A0D5-D3AAF2E11590}" dt="2022-12-03T12:20:02.295" v="37" actId="26606"/>
          <ac:spMkLst>
            <pc:docMk/>
            <pc:sldMk cId="4163823651" sldId="256"/>
            <ac:spMk id="22" creationId="{4E87FCFB-2CCE-460D-B3DD-557C8BD1B94A}"/>
          </ac:spMkLst>
        </pc:spChg>
        <pc:spChg chg="add">
          <ac:chgData name="Bojana" userId="95e66ffa-b580-4e18-8fb4-a5e3b87fe26a" providerId="ADAL" clId="{34E71532-72B0-487B-A0D5-D3AAF2E11590}" dt="2022-12-03T12:46:44.893" v="613" actId="26606"/>
          <ac:spMkLst>
            <pc:docMk/>
            <pc:sldMk cId="4163823651" sldId="256"/>
            <ac:spMk id="24" creationId="{0B3B9DBC-97CC-4A18-B4A6-66E240292269}"/>
          </ac:spMkLst>
        </pc:spChg>
        <pc:spChg chg="add del">
          <ac:chgData name="Bojana" userId="95e66ffa-b580-4e18-8fb4-a5e3b87fe26a" providerId="ADAL" clId="{34E71532-72B0-487B-A0D5-D3AAF2E11590}" dt="2022-12-03T12:20:52.547" v="45" actId="26606"/>
          <ac:spMkLst>
            <pc:docMk/>
            <pc:sldMk cId="4163823651" sldId="256"/>
            <ac:spMk id="25" creationId="{934F1179-B481-4F9E-BCA3-AFB972070F83}"/>
          </ac:spMkLst>
        </pc:spChg>
        <pc:spChg chg="add del">
          <ac:chgData name="Bojana" userId="95e66ffa-b580-4e18-8fb4-a5e3b87fe26a" providerId="ADAL" clId="{34E71532-72B0-487B-A0D5-D3AAF2E11590}" dt="2022-12-03T12:20:52.547" v="45" actId="26606"/>
          <ac:spMkLst>
            <pc:docMk/>
            <pc:sldMk cId="4163823651" sldId="256"/>
            <ac:spMk id="27" creationId="{827DC2C4-B485-428A-BF4A-472D2967F47F}"/>
          </ac:spMkLst>
        </pc:spChg>
        <pc:spChg chg="add del">
          <ac:chgData name="Bojana" userId="95e66ffa-b580-4e18-8fb4-a5e3b87fe26a" providerId="ADAL" clId="{34E71532-72B0-487B-A0D5-D3AAF2E11590}" dt="2022-12-03T12:20:52.547" v="45" actId="26606"/>
          <ac:spMkLst>
            <pc:docMk/>
            <pc:sldMk cId="4163823651" sldId="256"/>
            <ac:spMk id="28" creationId="{EE04B5EB-F158-4507-90DD-BD23620C7CC9}"/>
          </ac:spMkLst>
        </pc:spChg>
        <pc:spChg chg="add del mod ord">
          <ac:chgData name="Bojana" userId="95e66ffa-b580-4e18-8fb4-a5e3b87fe26a" providerId="ADAL" clId="{34E71532-72B0-487B-A0D5-D3AAF2E11590}" dt="2022-12-03T12:46:14.515" v="612" actId="478"/>
          <ac:spMkLst>
            <pc:docMk/>
            <pc:sldMk cId="4163823651" sldId="256"/>
            <ac:spMk id="29" creationId="{0669302C-179B-40D8-9DAB-11CB353C8064}"/>
          </ac:spMkLst>
        </pc:spChg>
        <pc:spChg chg="add del mod ord">
          <ac:chgData name="Bojana" userId="95e66ffa-b580-4e18-8fb4-a5e3b87fe26a" providerId="ADAL" clId="{34E71532-72B0-487B-A0D5-D3AAF2E11590}" dt="2022-12-03T12:46:14.515" v="612" actId="478"/>
          <ac:spMkLst>
            <pc:docMk/>
            <pc:sldMk cId="4163823651" sldId="256"/>
            <ac:spMk id="30" creationId="{CCD7A8D0-3ABE-4CA3-AC32-C77B79CEF5CC}"/>
          </ac:spMkLst>
        </pc:spChg>
        <pc:spChg chg="add">
          <ac:chgData name="Bojana" userId="95e66ffa-b580-4e18-8fb4-a5e3b87fe26a" providerId="ADAL" clId="{34E71532-72B0-487B-A0D5-D3AAF2E11590}" dt="2022-12-03T12:46:44.893" v="613" actId="26606"/>
          <ac:spMkLst>
            <pc:docMk/>
            <pc:sldMk cId="4163823651" sldId="256"/>
            <ac:spMk id="31" creationId="{F4492644-1D84-449E-94E4-5FC5C873D32E}"/>
          </ac:spMkLst>
        </pc:spChg>
        <pc:spChg chg="add">
          <ac:chgData name="Bojana" userId="95e66ffa-b580-4e18-8fb4-a5e3b87fe26a" providerId="ADAL" clId="{34E71532-72B0-487B-A0D5-D3AAF2E11590}" dt="2022-12-03T12:46:44.893" v="613" actId="26606"/>
          <ac:spMkLst>
            <pc:docMk/>
            <pc:sldMk cId="4163823651" sldId="256"/>
            <ac:spMk id="32" creationId="{94EE1A74-DEBF-434E-8B5E-7AB296ECBE08}"/>
          </ac:spMkLst>
        </pc:spChg>
        <pc:spChg chg="add">
          <ac:chgData name="Bojana" userId="95e66ffa-b580-4e18-8fb4-a5e3b87fe26a" providerId="ADAL" clId="{34E71532-72B0-487B-A0D5-D3AAF2E11590}" dt="2022-12-03T12:46:44.893" v="613" actId="26606"/>
          <ac:spMkLst>
            <pc:docMk/>
            <pc:sldMk cId="4163823651" sldId="256"/>
            <ac:spMk id="33" creationId="{8C7C4D4B-92D9-4FA4-A294-749E8574FF51}"/>
          </ac:spMkLst>
        </pc:spChg>
        <pc:spChg chg="add">
          <ac:chgData name="Bojana" userId="95e66ffa-b580-4e18-8fb4-a5e3b87fe26a" providerId="ADAL" clId="{34E71532-72B0-487B-A0D5-D3AAF2E11590}" dt="2022-12-03T12:46:44.893" v="613" actId="26606"/>
          <ac:spMkLst>
            <pc:docMk/>
            <pc:sldMk cId="4163823651" sldId="256"/>
            <ac:spMk id="34" creationId="{BADA3358-2A3F-41B0-A458-6FD1DB3AF9BB}"/>
          </ac:spMkLst>
        </pc:spChg>
        <pc:spChg chg="add del">
          <ac:chgData name="Bojana" userId="95e66ffa-b580-4e18-8fb4-a5e3b87fe26a" providerId="ADAL" clId="{34E71532-72B0-487B-A0D5-D3AAF2E11590}" dt="2022-12-03T12:22:41.769" v="86" actId="26606"/>
          <ac:spMkLst>
            <pc:docMk/>
            <pc:sldMk cId="4163823651" sldId="256"/>
            <ac:spMk id="35" creationId="{CDA1A2E9-63FE-408D-A803-8E306ECAB4B3}"/>
          </ac:spMkLst>
        </pc:spChg>
        <pc:spChg chg="add">
          <ac:chgData name="Bojana" userId="95e66ffa-b580-4e18-8fb4-a5e3b87fe26a" providerId="ADAL" clId="{34E71532-72B0-487B-A0D5-D3AAF2E11590}" dt="2022-12-03T12:46:44.893" v="613" actId="26606"/>
          <ac:spMkLst>
            <pc:docMk/>
            <pc:sldMk cId="4163823651" sldId="256"/>
            <ac:spMk id="36" creationId="{E4737216-37B2-43AD-AB08-05BFCCEFC99E}"/>
          </ac:spMkLst>
        </pc:spChg>
        <pc:spChg chg="add del">
          <ac:chgData name="Bojana" userId="95e66ffa-b580-4e18-8fb4-a5e3b87fe26a" providerId="ADAL" clId="{34E71532-72B0-487B-A0D5-D3AAF2E11590}" dt="2022-12-03T12:22:41.769" v="86" actId="26606"/>
          <ac:spMkLst>
            <pc:docMk/>
            <pc:sldMk cId="4163823651" sldId="256"/>
            <ac:spMk id="37" creationId="{FBE9F90C-C163-435B-9A68-D15C92D1CF2B}"/>
          </ac:spMkLst>
        </pc:spChg>
        <pc:spChg chg="add del">
          <ac:chgData name="Bojana" userId="95e66ffa-b580-4e18-8fb4-a5e3b87fe26a" providerId="ADAL" clId="{34E71532-72B0-487B-A0D5-D3AAF2E11590}" dt="2022-12-03T12:22:41.769" v="86" actId="26606"/>
          <ac:spMkLst>
            <pc:docMk/>
            <pc:sldMk cId="4163823651" sldId="256"/>
            <ac:spMk id="39" creationId="{2C910467-8185-45DD-B8A2-A88DF20DF6E0}"/>
          </ac:spMkLst>
        </pc:spChg>
        <pc:spChg chg="add mod">
          <ac:chgData name="Bojana" userId="95e66ffa-b580-4e18-8fb4-a5e3b87fe26a" providerId="ADAL" clId="{34E71532-72B0-487B-A0D5-D3AAF2E11590}" dt="2022-12-06T13:55:36.444" v="6856" actId="14100"/>
          <ac:spMkLst>
            <pc:docMk/>
            <pc:sldMk cId="4163823651" sldId="256"/>
            <ac:spMk id="40" creationId="{37A8A542-CD08-4E1B-81D4-1DBE44C1E8C1}"/>
          </ac:spMkLst>
        </pc:spChg>
        <pc:spChg chg="add del">
          <ac:chgData name="Bojana" userId="95e66ffa-b580-4e18-8fb4-a5e3b87fe26a" providerId="ADAL" clId="{34E71532-72B0-487B-A0D5-D3AAF2E11590}" dt="2022-12-03T12:22:41.769" v="86" actId="26606"/>
          <ac:spMkLst>
            <pc:docMk/>
            <pc:sldMk cId="4163823651" sldId="256"/>
            <ac:spMk id="41" creationId="{1A882A9F-F4E9-4E23-8F0B-20B5DF42EAA9}"/>
          </ac:spMkLst>
        </pc:spChg>
        <pc:spChg chg="add mod">
          <ac:chgData name="Bojana" userId="95e66ffa-b580-4e18-8fb4-a5e3b87fe26a" providerId="ADAL" clId="{34E71532-72B0-487B-A0D5-D3AAF2E11590}" dt="2022-12-03T12:47:19.081" v="622" actId="1076"/>
          <ac:spMkLst>
            <pc:docMk/>
            <pc:sldMk cId="4163823651" sldId="256"/>
            <ac:spMk id="42" creationId="{94877E1C-720B-4241-970C-9AF4D02B44A7}"/>
          </ac:spMkLst>
        </pc:spChg>
        <pc:grpChg chg="add del">
          <ac:chgData name="Bojana" userId="95e66ffa-b580-4e18-8fb4-a5e3b87fe26a" providerId="ADAL" clId="{34E71532-72B0-487B-A0D5-D3AAF2E11590}" dt="2022-12-03T12:19:15.245" v="14" actId="26606"/>
          <ac:grpSpMkLst>
            <pc:docMk/>
            <pc:sldMk cId="4163823651" sldId="256"/>
            <ac:grpSpMk id="18" creationId="{DCEEEBE1-DC7B-4168-90C6-DB88876E30DD}"/>
          </ac:grpSpMkLst>
        </pc:grpChg>
        <pc:picChg chg="add del">
          <ac:chgData name="Bojana" userId="95e66ffa-b580-4e18-8fb4-a5e3b87fe26a" providerId="ADAL" clId="{34E71532-72B0-487B-A0D5-D3AAF2E11590}" dt="2022-12-03T12:18:26.302" v="6" actId="26606"/>
          <ac:picMkLst>
            <pc:docMk/>
            <pc:sldMk cId="4163823651" sldId="256"/>
            <ac:picMk id="4" creationId="{0F00A00A-A719-E197-CE08-AFE9B576CAB3}"/>
          </ac:picMkLst>
        </pc:picChg>
        <pc:picChg chg="add del">
          <ac:chgData name="Bojana" userId="95e66ffa-b580-4e18-8fb4-a5e3b87fe26a" providerId="ADAL" clId="{34E71532-72B0-487B-A0D5-D3AAF2E11590}" dt="2022-12-03T12:18:39.343" v="9" actId="26606"/>
          <ac:picMkLst>
            <pc:docMk/>
            <pc:sldMk cId="4163823651" sldId="256"/>
            <ac:picMk id="5" creationId="{28FA43D0-C641-E605-795E-0840B9A08CB8}"/>
          </ac:picMkLst>
        </pc:picChg>
        <pc:picChg chg="add del">
          <ac:chgData name="Bojana" userId="95e66ffa-b580-4e18-8fb4-a5e3b87fe26a" providerId="ADAL" clId="{34E71532-72B0-487B-A0D5-D3AAF2E11590}" dt="2022-12-03T12:19:15.245" v="14" actId="26606"/>
          <ac:picMkLst>
            <pc:docMk/>
            <pc:sldMk cId="4163823651" sldId="256"/>
            <ac:picMk id="10" creationId="{EB3282C5-816E-C2AA-B1B5-F1594A17F458}"/>
          </ac:picMkLst>
        </pc:picChg>
        <pc:picChg chg="add del">
          <ac:chgData name="Bojana" userId="95e66ffa-b580-4e18-8fb4-a5e3b87fe26a" providerId="ADAL" clId="{34E71532-72B0-487B-A0D5-D3AAF2E11590}" dt="2022-12-03T12:20:02.295" v="37" actId="26606"/>
          <ac:picMkLst>
            <pc:docMk/>
            <pc:sldMk cId="4163823651" sldId="256"/>
            <ac:picMk id="20" creationId="{651839A3-E9A1-7812-A230-0A8692537FCD}"/>
          </ac:picMkLst>
        </pc:picChg>
        <pc:picChg chg="add del">
          <ac:chgData name="Bojana" userId="95e66ffa-b580-4e18-8fb4-a5e3b87fe26a" providerId="ADAL" clId="{34E71532-72B0-487B-A0D5-D3AAF2E11590}" dt="2022-12-03T12:20:28.099" v="40" actId="26606"/>
          <ac:picMkLst>
            <pc:docMk/>
            <pc:sldMk cId="4163823651" sldId="256"/>
            <ac:picMk id="23" creationId="{F5CB6DB7-B248-8AB6-58F0-320BAA5471DB}"/>
          </ac:picMkLst>
        </pc:picChg>
        <pc:picChg chg="add del">
          <ac:chgData name="Bojana" userId="95e66ffa-b580-4e18-8fb4-a5e3b87fe26a" providerId="ADAL" clId="{34E71532-72B0-487B-A0D5-D3AAF2E11590}" dt="2022-12-03T12:20:52.547" v="45" actId="26606"/>
          <ac:picMkLst>
            <pc:docMk/>
            <pc:sldMk cId="4163823651" sldId="256"/>
            <ac:picMk id="26" creationId="{3A7C472C-FD86-782B-85AD-7BB5C5AF7196}"/>
          </ac:picMkLst>
        </pc:picChg>
        <pc:cxnChg chg="add del">
          <ac:chgData name="Bojana" userId="95e66ffa-b580-4e18-8fb4-a5e3b87fe26a" providerId="ADAL" clId="{34E71532-72B0-487B-A0D5-D3AAF2E11590}" dt="2022-12-03T12:18:26.302" v="6" actId="26606"/>
          <ac:cxnSpMkLst>
            <pc:docMk/>
            <pc:sldMk cId="4163823651" sldId="256"/>
            <ac:cxnSpMk id="15" creationId="{D6E86CC6-13EA-4A88-86AD-CF27BF52CC95}"/>
          </ac:cxnSpMkLst>
        </pc:cxnChg>
        <pc:cxnChg chg="add del">
          <ac:chgData name="Bojana" userId="95e66ffa-b580-4e18-8fb4-a5e3b87fe26a" providerId="ADAL" clId="{34E71532-72B0-487B-A0D5-D3AAF2E11590}" dt="2022-12-03T12:18:26.302" v="6" actId="26606"/>
          <ac:cxnSpMkLst>
            <pc:docMk/>
            <pc:sldMk cId="4163823651" sldId="256"/>
            <ac:cxnSpMk id="17" creationId="{3F80B441-4F7D-4B40-8A13-FED03A1F3A16}"/>
          </ac:cxnSpMkLst>
        </pc:cxnChg>
        <pc:cxnChg chg="add del">
          <ac:chgData name="Bojana" userId="95e66ffa-b580-4e18-8fb4-a5e3b87fe26a" providerId="ADAL" clId="{34E71532-72B0-487B-A0D5-D3AAF2E11590}" dt="2022-12-03T12:18:26.302" v="6" actId="26606"/>
          <ac:cxnSpMkLst>
            <pc:docMk/>
            <pc:sldMk cId="4163823651" sldId="256"/>
            <ac:cxnSpMk id="19" creationId="{70C7FD1A-44B1-4E4C-B0C9-A8103DCCDCC2}"/>
          </ac:cxnSpMkLst>
        </pc:cxnChg>
      </pc:sldChg>
      <pc:sldChg chg="modSp new del mod">
        <pc:chgData name="Bojana" userId="95e66ffa-b580-4e18-8fb4-a5e3b87fe26a" providerId="ADAL" clId="{34E71532-72B0-487B-A0D5-D3AAF2E11590}" dt="2022-12-03T12:20:00.955" v="36" actId="680"/>
        <pc:sldMkLst>
          <pc:docMk/>
          <pc:sldMk cId="93812886" sldId="257"/>
        </pc:sldMkLst>
        <pc:spChg chg="mod">
          <ac:chgData name="Bojana" userId="95e66ffa-b580-4e18-8fb4-a5e3b87fe26a" providerId="ADAL" clId="{34E71532-72B0-487B-A0D5-D3AAF2E11590}" dt="2022-12-03T12:19:59.822" v="35" actId="20577"/>
          <ac:spMkLst>
            <pc:docMk/>
            <pc:sldMk cId="93812886" sldId="257"/>
            <ac:spMk id="2" creationId="{174EF648-7F6E-4CBD-A774-AA4EFF8C7E28}"/>
          </ac:spMkLst>
        </pc:spChg>
      </pc:sldChg>
      <pc:sldChg chg="new del">
        <pc:chgData name="Bojana" userId="95e66ffa-b580-4e18-8fb4-a5e3b87fe26a" providerId="ADAL" clId="{34E71532-72B0-487B-A0D5-D3AAF2E11590}" dt="2022-12-03T12:18:24.873" v="5" actId="680"/>
        <pc:sldMkLst>
          <pc:docMk/>
          <pc:sldMk cId="150255725" sldId="257"/>
        </pc:sldMkLst>
      </pc:sldChg>
      <pc:sldChg chg="new del">
        <pc:chgData name="Bojana" userId="95e66ffa-b580-4e18-8fb4-a5e3b87fe26a" providerId="ADAL" clId="{34E71532-72B0-487B-A0D5-D3AAF2E11590}" dt="2022-12-03T12:19:13.485" v="13" actId="680"/>
        <pc:sldMkLst>
          <pc:docMk/>
          <pc:sldMk cId="1190965068" sldId="257"/>
        </pc:sldMkLst>
      </pc:sldChg>
      <pc:sldChg chg="addSp delSp modSp new mod setBg modAnim">
        <pc:chgData name="Bojana" userId="95e66ffa-b580-4e18-8fb4-a5e3b87fe26a" providerId="ADAL" clId="{34E71532-72B0-487B-A0D5-D3AAF2E11590}" dt="2022-12-07T13:47:32.208" v="6860" actId="14100"/>
        <pc:sldMkLst>
          <pc:docMk/>
          <pc:sldMk cId="2284742413" sldId="257"/>
        </pc:sldMkLst>
        <pc:spChg chg="mod">
          <ac:chgData name="Bojana" userId="95e66ffa-b580-4e18-8fb4-a5e3b87fe26a" providerId="ADAL" clId="{34E71532-72B0-487B-A0D5-D3AAF2E11590}" dt="2022-12-03T12:30:03.349" v="473" actId="20577"/>
          <ac:spMkLst>
            <pc:docMk/>
            <pc:sldMk cId="2284742413" sldId="257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3T12:42:44.946" v="606" actId="20577"/>
          <ac:spMkLst>
            <pc:docMk/>
            <pc:sldMk cId="2284742413" sldId="257"/>
            <ac:spMk id="3" creationId="{67068BF1-934B-4AA8-803F-1B0F3BEB865F}"/>
          </ac:spMkLst>
        </pc:spChg>
        <pc:spChg chg="add">
          <ac:chgData name="Bojana" userId="95e66ffa-b580-4e18-8fb4-a5e3b87fe26a" providerId="ADAL" clId="{34E71532-72B0-487B-A0D5-D3AAF2E11590}" dt="2022-12-03T12:28:44.307" v="439" actId="26606"/>
          <ac:spMkLst>
            <pc:docMk/>
            <pc:sldMk cId="2284742413" sldId="257"/>
            <ac:spMk id="8" creationId="{827B839B-9ADE-406B-8590-F1CAEDED45A1}"/>
          </ac:spMkLst>
        </pc:spChg>
        <pc:spChg chg="add">
          <ac:chgData name="Bojana" userId="95e66ffa-b580-4e18-8fb4-a5e3b87fe26a" providerId="ADAL" clId="{34E71532-72B0-487B-A0D5-D3AAF2E11590}" dt="2022-12-03T12:28:44.307" v="439" actId="26606"/>
          <ac:spMkLst>
            <pc:docMk/>
            <pc:sldMk cId="2284742413" sldId="257"/>
            <ac:spMk id="10" creationId="{CFE45BF0-46DB-408C-B5F7-7B11716805D4}"/>
          </ac:spMkLst>
        </pc:spChg>
        <pc:spChg chg="add">
          <ac:chgData name="Bojana" userId="95e66ffa-b580-4e18-8fb4-a5e3b87fe26a" providerId="ADAL" clId="{34E71532-72B0-487B-A0D5-D3AAF2E11590}" dt="2022-12-03T12:28:44.307" v="439" actId="26606"/>
          <ac:spMkLst>
            <pc:docMk/>
            <pc:sldMk cId="2284742413" sldId="257"/>
            <ac:spMk id="12" creationId="{2AEBC8F2-97B1-41B4-93F1-2D289E197FBA}"/>
          </ac:spMkLst>
        </pc:spChg>
        <pc:spChg chg="add">
          <ac:chgData name="Bojana" userId="95e66ffa-b580-4e18-8fb4-a5e3b87fe26a" providerId="ADAL" clId="{34E71532-72B0-487B-A0D5-D3AAF2E11590}" dt="2022-12-03T12:28:44.307" v="439" actId="26606"/>
          <ac:spMkLst>
            <pc:docMk/>
            <pc:sldMk cId="2284742413" sldId="257"/>
            <ac:spMk id="14" creationId="{472E3A19-F5D5-48FC-BB9C-48C2F68F598B}"/>
          </ac:spMkLst>
        </pc:spChg>
        <pc:spChg chg="add mod">
          <ac:chgData name="Bojana" userId="95e66ffa-b580-4e18-8fb4-a5e3b87fe26a" providerId="ADAL" clId="{34E71532-72B0-487B-A0D5-D3AAF2E11590}" dt="2022-12-07T13:47:32.208" v="6860" actId="14100"/>
          <ac:spMkLst>
            <pc:docMk/>
            <pc:sldMk cId="2284742413" sldId="257"/>
            <ac:spMk id="15" creationId="{39A93EB4-97F4-4FFB-9D74-99A1B1A37002}"/>
          </ac:spMkLst>
        </pc:spChg>
        <pc:spChg chg="add">
          <ac:chgData name="Bojana" userId="95e66ffa-b580-4e18-8fb4-a5e3b87fe26a" providerId="ADAL" clId="{34E71532-72B0-487B-A0D5-D3AAF2E11590}" dt="2022-12-03T12:28:44.307" v="439" actId="26606"/>
          <ac:spMkLst>
            <pc:docMk/>
            <pc:sldMk cId="2284742413" sldId="257"/>
            <ac:spMk id="16" creationId="{7A62E32F-BB65-43A8-8EB5-92346890E549}"/>
          </ac:spMkLst>
        </pc:spChg>
        <pc:spChg chg="add">
          <ac:chgData name="Bojana" userId="95e66ffa-b580-4e18-8fb4-a5e3b87fe26a" providerId="ADAL" clId="{34E71532-72B0-487B-A0D5-D3AAF2E11590}" dt="2022-12-03T12:28:44.307" v="439" actId="26606"/>
          <ac:spMkLst>
            <pc:docMk/>
            <pc:sldMk cId="2284742413" sldId="257"/>
            <ac:spMk id="18" creationId="{14E91B64-9FCC-451E-AFB4-A827D6329367}"/>
          </ac:spMkLst>
        </pc:spChg>
        <pc:graphicFrameChg chg="add del mod modGraphic">
          <ac:chgData name="Bojana" userId="95e66ffa-b580-4e18-8fb4-a5e3b87fe26a" providerId="ADAL" clId="{34E71532-72B0-487B-A0D5-D3AAF2E11590}" dt="2022-12-03T12:28:21.482" v="438" actId="478"/>
          <ac:graphicFrameMkLst>
            <pc:docMk/>
            <pc:sldMk cId="2284742413" sldId="257"/>
            <ac:graphicFrameMk id="4" creationId="{8FF1970A-4FFD-4FCE-B1E4-59DAB9872CC1}"/>
          </ac:graphicFrameMkLst>
        </pc:graphicFrameChg>
        <pc:graphicFrameChg chg="add del mod">
          <ac:chgData name="Bojana" userId="95e66ffa-b580-4e18-8fb4-a5e3b87fe26a" providerId="ADAL" clId="{34E71532-72B0-487B-A0D5-D3AAF2E11590}" dt="2022-12-03T12:29:45.145" v="460" actId="478"/>
          <ac:graphicFrameMkLst>
            <pc:docMk/>
            <pc:sldMk cId="2284742413" sldId="257"/>
            <ac:graphicFrameMk id="11" creationId="{84563DAD-ACEE-401A-AA1B-1F56F05B9FAC}"/>
          </ac:graphicFrameMkLst>
        </pc:graphicFrameChg>
        <pc:graphicFrameChg chg="add mod">
          <ac:chgData name="Bojana" userId="95e66ffa-b580-4e18-8fb4-a5e3b87fe26a" providerId="ADAL" clId="{34E71532-72B0-487B-A0D5-D3AAF2E11590}" dt="2022-12-03T12:35:44.257" v="553" actId="14100"/>
          <ac:graphicFrameMkLst>
            <pc:docMk/>
            <pc:sldMk cId="2284742413" sldId="257"/>
            <ac:graphicFrameMk id="13" creationId="{4D1666C3-5110-46B5-9FF7-88AE7BF8CA1D}"/>
          </ac:graphicFrameMkLst>
        </pc:graphicFrameChg>
      </pc:sldChg>
      <pc:sldChg chg="new del">
        <pc:chgData name="Bojana" userId="95e66ffa-b580-4e18-8fb4-a5e3b87fe26a" providerId="ADAL" clId="{34E71532-72B0-487B-A0D5-D3AAF2E11590}" dt="2022-12-03T12:18:42.665" v="10" actId="47"/>
        <pc:sldMkLst>
          <pc:docMk/>
          <pc:sldMk cId="2665646404" sldId="257"/>
        </pc:sldMkLst>
      </pc:sldChg>
      <pc:sldChg chg="addSp delSp modSp new del mod setBg setClrOvrMap">
        <pc:chgData name="Bojana" userId="95e66ffa-b580-4e18-8fb4-a5e3b87fe26a" providerId="ADAL" clId="{34E71532-72B0-487B-A0D5-D3AAF2E11590}" dt="2022-12-03T14:35:19.296" v="2416" actId="47"/>
        <pc:sldMkLst>
          <pc:docMk/>
          <pc:sldMk cId="3108390571" sldId="258"/>
        </pc:sldMkLst>
        <pc:spChg chg="mod ord">
          <ac:chgData name="Bojana" userId="95e66ffa-b580-4e18-8fb4-a5e3b87fe26a" providerId="ADAL" clId="{34E71532-72B0-487B-A0D5-D3AAF2E11590}" dt="2022-12-03T14:32:16.642" v="2365" actId="26606"/>
          <ac:spMkLst>
            <pc:docMk/>
            <pc:sldMk cId="3108390571" sldId="258"/>
            <ac:spMk id="2" creationId="{BFD91BAD-2AF3-4C84-94C7-AEC7E7B155CD}"/>
          </ac:spMkLst>
        </pc:spChg>
        <pc:spChg chg="del mod">
          <ac:chgData name="Bojana" userId="95e66ffa-b580-4e18-8fb4-a5e3b87fe26a" providerId="ADAL" clId="{34E71532-72B0-487B-A0D5-D3AAF2E11590}" dt="2022-12-03T14:00:55.820" v="1014" actId="12084"/>
          <ac:spMkLst>
            <pc:docMk/>
            <pc:sldMk cId="3108390571" sldId="258"/>
            <ac:spMk id="3" creationId="{0D7D9417-1F35-4C79-AB90-5FE88FB16DD4}"/>
          </ac:spMkLst>
        </pc:spChg>
        <pc:spChg chg="add mod ord">
          <ac:chgData name="Bojana" userId="95e66ffa-b580-4e18-8fb4-a5e3b87fe26a" providerId="ADAL" clId="{34E71532-72B0-487B-A0D5-D3AAF2E11590}" dt="2022-12-03T14:32:16.642" v="2365" actId="26606"/>
          <ac:spMkLst>
            <pc:docMk/>
            <pc:sldMk cId="3108390571" sldId="258"/>
            <ac:spMk id="5" creationId="{8B405526-9A50-44DA-82A3-E16F68703AF7}"/>
          </ac:spMkLst>
        </pc:spChg>
        <pc:spChg chg="add del">
          <ac:chgData name="Bojana" userId="95e66ffa-b580-4e18-8fb4-a5e3b87fe26a" providerId="ADAL" clId="{34E71532-72B0-487B-A0D5-D3AAF2E11590}" dt="2022-12-03T14:27:23.606" v="2251" actId="26606"/>
          <ac:spMkLst>
            <pc:docMk/>
            <pc:sldMk cId="3108390571" sldId="258"/>
            <ac:spMk id="10" creationId="{26FF42C2-EA15-4154-B242-E98E88CED99C}"/>
          </ac:spMkLst>
        </pc:spChg>
        <pc:spChg chg="add del">
          <ac:chgData name="Bojana" userId="95e66ffa-b580-4e18-8fb4-a5e3b87fe26a" providerId="ADAL" clId="{34E71532-72B0-487B-A0D5-D3AAF2E11590}" dt="2022-12-03T14:27:23.606" v="2251" actId="26606"/>
          <ac:spMkLst>
            <pc:docMk/>
            <pc:sldMk cId="3108390571" sldId="258"/>
            <ac:spMk id="11" creationId="{D79DE9F7-28C4-4856-BA57-D696E124C137}"/>
          </ac:spMkLst>
        </pc:spChg>
        <pc:spChg chg="add del">
          <ac:chgData name="Bojana" userId="95e66ffa-b580-4e18-8fb4-a5e3b87fe26a" providerId="ADAL" clId="{34E71532-72B0-487B-A0D5-D3AAF2E11590}" dt="2022-12-03T14:26:47.492" v="2245" actId="26606"/>
          <ac:spMkLst>
            <pc:docMk/>
            <pc:sldMk cId="3108390571" sldId="258"/>
            <ac:spMk id="13" creationId="{1557A916-FDD1-44A1-A7A1-70009FD6BE46}"/>
          </ac:spMkLst>
        </pc:spChg>
        <pc:spChg chg="add del">
          <ac:chgData name="Bojana" userId="95e66ffa-b580-4e18-8fb4-a5e3b87fe26a" providerId="ADAL" clId="{34E71532-72B0-487B-A0D5-D3AAF2E11590}" dt="2022-12-03T14:27:12.084" v="2247" actId="26606"/>
          <ac:spMkLst>
            <pc:docMk/>
            <pc:sldMk cId="3108390571" sldId="258"/>
            <ac:spMk id="15" creationId="{2ABE1108-6423-4E53-85A1-817683043C77}"/>
          </ac:spMkLst>
        </pc:spChg>
        <pc:spChg chg="add del">
          <ac:chgData name="Bojana" userId="95e66ffa-b580-4e18-8fb4-a5e3b87fe26a" providerId="ADAL" clId="{34E71532-72B0-487B-A0D5-D3AAF2E11590}" dt="2022-12-03T14:31:20.231" v="2341" actId="26606"/>
          <ac:spMkLst>
            <pc:docMk/>
            <pc:sldMk cId="3108390571" sldId="258"/>
            <ac:spMk id="16" creationId="{AB902CB9-C7DC-4673-B7D5-F22DCF0EC54E}"/>
          </ac:spMkLst>
        </pc:spChg>
        <pc:spChg chg="add del">
          <ac:chgData name="Bojana" userId="95e66ffa-b580-4e18-8fb4-a5e3b87fe26a" providerId="ADAL" clId="{34E71532-72B0-487B-A0D5-D3AAF2E11590}" dt="2022-12-03T14:27:23.606" v="2251" actId="26606"/>
          <ac:spMkLst>
            <pc:docMk/>
            <pc:sldMk cId="3108390571" sldId="258"/>
            <ac:spMk id="17" creationId="{E1F9ED9C-121B-44C6-A308-5824769C40D5}"/>
          </ac:spMkLst>
        </pc:spChg>
        <pc:spChg chg="add del">
          <ac:chgData name="Bojana" userId="95e66ffa-b580-4e18-8fb4-a5e3b87fe26a" providerId="ADAL" clId="{34E71532-72B0-487B-A0D5-D3AAF2E11590}" dt="2022-12-03T14:31:28.408" v="2343" actId="26606"/>
          <ac:spMkLst>
            <pc:docMk/>
            <pc:sldMk cId="3108390571" sldId="258"/>
            <ac:spMk id="18" creationId="{0EFD753D-6A49-46DD-9E82-AA6E2C62B461}"/>
          </ac:spMkLst>
        </pc:spChg>
        <pc:spChg chg="add del">
          <ac:chgData name="Bojana" userId="95e66ffa-b580-4e18-8fb4-a5e3b87fe26a" providerId="ADAL" clId="{34E71532-72B0-487B-A0D5-D3AAF2E11590}" dt="2022-12-03T14:27:23.606" v="2251" actId="26606"/>
          <ac:spMkLst>
            <pc:docMk/>
            <pc:sldMk cId="3108390571" sldId="258"/>
            <ac:spMk id="19" creationId="{4A5F8185-F27B-4E99-A06C-007336FE3F2D}"/>
          </ac:spMkLst>
        </pc:spChg>
        <pc:spChg chg="add del">
          <ac:chgData name="Bojana" userId="95e66ffa-b580-4e18-8fb4-a5e3b87fe26a" providerId="ADAL" clId="{34E71532-72B0-487B-A0D5-D3AAF2E11590}" dt="2022-12-03T14:31:28.408" v="2343" actId="26606"/>
          <ac:spMkLst>
            <pc:docMk/>
            <pc:sldMk cId="3108390571" sldId="258"/>
            <ac:spMk id="20" creationId="{138A5824-1F4A-4EE7-BC13-5BB48FC0809B}"/>
          </ac:spMkLst>
        </pc:spChg>
        <pc:spChg chg="add del">
          <ac:chgData name="Bojana" userId="95e66ffa-b580-4e18-8fb4-a5e3b87fe26a" providerId="ADAL" clId="{34E71532-72B0-487B-A0D5-D3AAF2E11590}" dt="2022-12-03T14:27:40.234" v="2259" actId="26606"/>
          <ac:spMkLst>
            <pc:docMk/>
            <pc:sldMk cId="3108390571" sldId="258"/>
            <ac:spMk id="21" creationId="{2EEE8F11-3582-44B7-9869-F2D26D7DD9D4}"/>
          </ac:spMkLst>
        </pc:spChg>
        <pc:spChg chg="add del">
          <ac:chgData name="Bojana" userId="95e66ffa-b580-4e18-8fb4-a5e3b87fe26a" providerId="ADAL" clId="{34E71532-72B0-487B-A0D5-D3AAF2E11590}" dt="2022-12-03T14:27:40.234" v="2259" actId="26606"/>
          <ac:spMkLst>
            <pc:docMk/>
            <pc:sldMk cId="3108390571" sldId="258"/>
            <ac:spMk id="22" creationId="{2141F1CC-6A53-4BCF-9127-AABB52E2497E}"/>
          </ac:spMkLst>
        </pc:spChg>
        <pc:spChg chg="add del">
          <ac:chgData name="Bojana" userId="95e66ffa-b580-4e18-8fb4-a5e3b87fe26a" providerId="ADAL" clId="{34E71532-72B0-487B-A0D5-D3AAF2E11590}" dt="2022-12-03T14:27:40.234" v="2259" actId="26606"/>
          <ac:spMkLst>
            <pc:docMk/>
            <pc:sldMk cId="3108390571" sldId="258"/>
            <ac:spMk id="23" creationId="{561B2B49-7142-4CA8-A929-4671548E6A5A}"/>
          </ac:spMkLst>
        </pc:spChg>
        <pc:spChg chg="add del">
          <ac:chgData name="Bojana" userId="95e66ffa-b580-4e18-8fb4-a5e3b87fe26a" providerId="ADAL" clId="{34E71532-72B0-487B-A0D5-D3AAF2E11590}" dt="2022-12-03T14:31:28.408" v="2343" actId="26606"/>
          <ac:spMkLst>
            <pc:docMk/>
            <pc:sldMk cId="3108390571" sldId="258"/>
            <ac:spMk id="24" creationId="{0F8BFD3B-29FB-4A95-BB51-220F8A6C5746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25" creationId="{A06D4B98-7FBD-4771-9C71-AE026D67023F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26" creationId="{8DF8AE6E-38CD-4B2A-8E02-F099DD30EF40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27" creationId="{1E32D174-F8A9-4FF0-8888-1B4F5E184961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28" creationId="{23293907-0F26-4752-BCD0-3AC2C5026383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29" creationId="{769201C5-687E-46FB-BA72-23BA40BFEE1E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30" creationId="{4CA07809-FD84-4293-BEDA-C920BB2A1F3F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31" creationId="{339141A8-FDFD-4ABE-A499-72C9669F4BE6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33" creationId="{8A439E11-755A-4258-859D-56A6B6AFCB66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35" creationId="{E916EF49-F958-4F28-A999-F8FA8D09AF86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37" creationId="{A7665D74-DFEA-412C-928C-F090E67084F3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39" creationId="{3E84BD56-679D-4E0C-9C9B-D694ABF07373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41" creationId="{2335FEDF-EF88-4E68-9CF7-5A72EF32AFC2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43" creationId="{03DB71A4-74AA-406D-9553-61C0C6D23689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45" creationId="{DA9994C2-211B-4BF6-B6A0-D67471594EC1}"/>
          </ac:spMkLst>
        </pc:spChg>
        <pc:spChg chg="add del">
          <ac:chgData name="Bojana" userId="95e66ffa-b580-4e18-8fb4-a5e3b87fe26a" providerId="ADAL" clId="{34E71532-72B0-487B-A0D5-D3AAF2E11590}" dt="2022-12-03T14:31:32" v="2345" actId="26606"/>
          <ac:spMkLst>
            <pc:docMk/>
            <pc:sldMk cId="3108390571" sldId="258"/>
            <ac:spMk id="47" creationId="{837A7BE2-DF08-4ECE-A520-13927DBF4C5E}"/>
          </ac:spMkLst>
        </pc:spChg>
        <pc:spChg chg="add del">
          <ac:chgData name="Bojana" userId="95e66ffa-b580-4e18-8fb4-a5e3b87fe26a" providerId="ADAL" clId="{34E71532-72B0-487B-A0D5-D3AAF2E11590}" dt="2022-12-03T14:31:37.975" v="2347" actId="26606"/>
          <ac:spMkLst>
            <pc:docMk/>
            <pc:sldMk cId="3108390571" sldId="258"/>
            <ac:spMk id="49" creationId="{5CB593EA-2F98-479F-B4C4-F366571FA64D}"/>
          </ac:spMkLst>
        </pc:spChg>
        <pc:spChg chg="add del">
          <ac:chgData name="Bojana" userId="95e66ffa-b580-4e18-8fb4-a5e3b87fe26a" providerId="ADAL" clId="{34E71532-72B0-487B-A0D5-D3AAF2E11590}" dt="2022-12-03T14:31:37.975" v="2347" actId="26606"/>
          <ac:spMkLst>
            <pc:docMk/>
            <pc:sldMk cId="3108390571" sldId="258"/>
            <ac:spMk id="50" creationId="{39BEB6D0-9E4E-4221-93D1-74ABECEE9EFC}"/>
          </ac:spMkLst>
        </pc:spChg>
        <pc:spChg chg="add del">
          <ac:chgData name="Bojana" userId="95e66ffa-b580-4e18-8fb4-a5e3b87fe26a" providerId="ADAL" clId="{34E71532-72B0-487B-A0D5-D3AAF2E11590}" dt="2022-12-03T14:31:42.528" v="2349" actId="26606"/>
          <ac:spMkLst>
            <pc:docMk/>
            <pc:sldMk cId="3108390571" sldId="258"/>
            <ac:spMk id="52" creationId="{FF93924A-10DF-4647-8C7A-115C0175774D}"/>
          </ac:spMkLst>
        </pc:spChg>
        <pc:spChg chg="add del">
          <ac:chgData name="Bojana" userId="95e66ffa-b580-4e18-8fb4-a5e3b87fe26a" providerId="ADAL" clId="{34E71532-72B0-487B-A0D5-D3AAF2E11590}" dt="2022-12-03T14:31:43.910" v="2351" actId="26606"/>
          <ac:spMkLst>
            <pc:docMk/>
            <pc:sldMk cId="3108390571" sldId="258"/>
            <ac:spMk id="54" creationId="{382E0DD2-11DF-4411-A6ED-1182F5176965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56" creationId="{81F3642D-13C8-47D1-8141-3F5A7CEBA891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57" creationId="{07977D39-626F-40D7-B00F-16E02602DD5A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58" creationId="{98E915F0-311A-4BDD-94EC-B0A3D6A3C546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59" creationId="{EF1CD662-C732-41EB-A08A-EFB9E7EB8990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0" creationId="{B905CDE4-B751-4B3E-B625-6E59F8903414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1" creationId="{08108C16-F4C0-44AA-999D-17BD39219B24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2" creationId="{CDC29AC1-2821-4FCC-B597-88DAF39C36FE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3" creationId="{0640CCAE-325C-4DD0-BB26-38BF690F3BBB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4" creationId="{49AC9A43-F5C5-4703-A0F0-78CBB9542E37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5" creationId="{BE28351C-7EEF-428E-9B7A-5CC84F336216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6" creationId="{C8F10CB3-3B5E-4C7A-98CF-B87454DDFA39}"/>
          </ac:spMkLst>
        </pc:spChg>
        <pc:spChg chg="add del">
          <ac:chgData name="Bojana" userId="95e66ffa-b580-4e18-8fb4-a5e3b87fe26a" providerId="ADAL" clId="{34E71532-72B0-487B-A0D5-D3AAF2E11590}" dt="2022-12-03T14:31:47.037" v="2353" actId="26606"/>
          <ac:spMkLst>
            <pc:docMk/>
            <pc:sldMk cId="3108390571" sldId="258"/>
            <ac:spMk id="67" creationId="{B0B0DBC8-B5F0-40AE-A3D3-BCD504119D4C}"/>
          </ac:spMkLst>
        </pc:spChg>
        <pc:spChg chg="add del">
          <ac:chgData name="Bojana" userId="95e66ffa-b580-4e18-8fb4-a5e3b87fe26a" providerId="ADAL" clId="{34E71532-72B0-487B-A0D5-D3AAF2E11590}" dt="2022-12-03T14:32:16.642" v="2365" actId="26606"/>
          <ac:spMkLst>
            <pc:docMk/>
            <pc:sldMk cId="3108390571" sldId="258"/>
            <ac:spMk id="69" creationId="{0EFD753D-6A49-46DD-9E82-AA6E2C62B461}"/>
          </ac:spMkLst>
        </pc:spChg>
        <pc:spChg chg="add del">
          <ac:chgData name="Bojana" userId="95e66ffa-b580-4e18-8fb4-a5e3b87fe26a" providerId="ADAL" clId="{34E71532-72B0-487B-A0D5-D3AAF2E11590}" dt="2022-12-03T14:32:16.642" v="2365" actId="26606"/>
          <ac:spMkLst>
            <pc:docMk/>
            <pc:sldMk cId="3108390571" sldId="258"/>
            <ac:spMk id="70" creationId="{138A5824-1F4A-4EE7-BC13-5BB48FC0809B}"/>
          </ac:spMkLst>
        </pc:spChg>
        <pc:spChg chg="add del">
          <ac:chgData name="Bojana" userId="95e66ffa-b580-4e18-8fb4-a5e3b87fe26a" providerId="ADAL" clId="{34E71532-72B0-487B-A0D5-D3AAF2E11590}" dt="2022-12-03T14:32:16.642" v="2365" actId="26606"/>
          <ac:spMkLst>
            <pc:docMk/>
            <pc:sldMk cId="3108390571" sldId="258"/>
            <ac:spMk id="71" creationId="{0F8BFD3B-29FB-4A95-BB51-220F8A6C5746}"/>
          </ac:spMkLst>
        </pc:spChg>
        <pc:graphicFrameChg chg="add del mod">
          <ac:chgData name="Bojana" userId="95e66ffa-b580-4e18-8fb4-a5e3b87fe26a" providerId="ADAL" clId="{34E71532-72B0-487B-A0D5-D3AAF2E11590}" dt="2022-12-03T14:02:26.901" v="1035" actId="11529"/>
          <ac:graphicFrameMkLst>
            <pc:docMk/>
            <pc:sldMk cId="3108390571" sldId="258"/>
            <ac:graphicFrameMk id="4" creationId="{C9F1B972-B4E9-46D7-80BB-020CCFC243E2}"/>
          </ac:graphicFrameMkLst>
        </pc:graphicFrameChg>
        <pc:picChg chg="add mod ord modCrop">
          <ac:chgData name="Bojana" userId="95e66ffa-b580-4e18-8fb4-a5e3b87fe26a" providerId="ADAL" clId="{34E71532-72B0-487B-A0D5-D3AAF2E11590}" dt="2022-12-03T14:32:16.642" v="2365" actId="26606"/>
          <ac:picMkLst>
            <pc:docMk/>
            <pc:sldMk cId="3108390571" sldId="258"/>
            <ac:picMk id="6" creationId="{9CD1F9EE-54C1-4A2A-9F6F-F9EAD5B80777}"/>
          </ac:picMkLst>
        </pc:picChg>
        <pc:picChg chg="add mod ord modCrop">
          <ac:chgData name="Bojana" userId="95e66ffa-b580-4e18-8fb4-a5e3b87fe26a" providerId="ADAL" clId="{34E71532-72B0-487B-A0D5-D3AAF2E11590}" dt="2022-12-03T14:32:16.642" v="2365" actId="26606"/>
          <ac:picMkLst>
            <pc:docMk/>
            <pc:sldMk cId="3108390571" sldId="258"/>
            <ac:picMk id="7" creationId="{43B4739A-5256-410E-AAC3-1B5C0CF8CC0F}"/>
          </ac:picMkLst>
        </pc:picChg>
        <pc:picChg chg="add mod ord modCrop">
          <ac:chgData name="Bojana" userId="95e66ffa-b580-4e18-8fb4-a5e3b87fe26a" providerId="ADAL" clId="{34E71532-72B0-487B-A0D5-D3AAF2E11590}" dt="2022-12-03T14:32:16.642" v="2365" actId="26606"/>
          <ac:picMkLst>
            <pc:docMk/>
            <pc:sldMk cId="3108390571" sldId="258"/>
            <ac:picMk id="8" creationId="{783BB299-E320-401E-81C8-C90F16670F04}"/>
          </ac:picMkLst>
        </pc:picChg>
        <pc:picChg chg="add mod ord modCrop">
          <ac:chgData name="Bojana" userId="95e66ffa-b580-4e18-8fb4-a5e3b87fe26a" providerId="ADAL" clId="{34E71532-72B0-487B-A0D5-D3AAF2E11590}" dt="2022-12-03T14:32:16.642" v="2365" actId="26606"/>
          <ac:picMkLst>
            <pc:docMk/>
            <pc:sldMk cId="3108390571" sldId="258"/>
            <ac:picMk id="9" creationId="{2C76B867-25B8-4E40-A7CF-BBB0B417C0DD}"/>
          </ac:picMkLst>
        </pc:picChg>
        <pc:picChg chg="add mod ord modCrop">
          <ac:chgData name="Bojana" userId="95e66ffa-b580-4e18-8fb4-a5e3b87fe26a" providerId="ADAL" clId="{34E71532-72B0-487B-A0D5-D3AAF2E11590}" dt="2022-12-03T14:32:16.642" v="2365" actId="26606"/>
          <ac:picMkLst>
            <pc:docMk/>
            <pc:sldMk cId="3108390571" sldId="258"/>
            <ac:picMk id="12" creationId="{0CB5EE9B-3302-4600-B2CC-160EEB676958}"/>
          </ac:picMkLst>
        </pc:picChg>
        <pc:picChg chg="add mod ord modCrop">
          <ac:chgData name="Bojana" userId="95e66ffa-b580-4e18-8fb4-a5e3b87fe26a" providerId="ADAL" clId="{34E71532-72B0-487B-A0D5-D3AAF2E11590}" dt="2022-12-03T14:33:46.141" v="2388" actId="1076"/>
          <ac:picMkLst>
            <pc:docMk/>
            <pc:sldMk cId="3108390571" sldId="258"/>
            <ac:picMk id="14" creationId="{C42779B6-6161-48F4-844D-2CF1EC50361F}"/>
          </ac:picMkLst>
        </pc:picChg>
        <pc:cxnChg chg="add del">
          <ac:chgData name="Bojana" userId="95e66ffa-b580-4e18-8fb4-a5e3b87fe26a" providerId="ADAL" clId="{34E71532-72B0-487B-A0D5-D3AAF2E11590}" dt="2022-12-03T14:32:16.091" v="2364" actId="26606"/>
          <ac:cxnSpMkLst>
            <pc:docMk/>
            <pc:sldMk cId="3108390571" sldId="258"/>
            <ac:cxnSpMk id="76" creationId="{822A5670-0F7B-4199-AEAB-33FBA9CEA44D}"/>
          </ac:cxnSpMkLst>
        </pc:cxnChg>
        <pc:cxnChg chg="add del">
          <ac:chgData name="Bojana" userId="95e66ffa-b580-4e18-8fb4-a5e3b87fe26a" providerId="ADAL" clId="{34E71532-72B0-487B-A0D5-D3AAF2E11590}" dt="2022-12-03T14:32:16.091" v="2364" actId="26606"/>
          <ac:cxnSpMkLst>
            <pc:docMk/>
            <pc:sldMk cId="3108390571" sldId="258"/>
            <ac:cxnSpMk id="78" creationId="{8BB1744D-A7DF-4B65-B6E3-DCF12BB2D869}"/>
          </ac:cxnSpMkLst>
        </pc:cxnChg>
        <pc:cxnChg chg="add del">
          <ac:chgData name="Bojana" userId="95e66ffa-b580-4e18-8fb4-a5e3b87fe26a" providerId="ADAL" clId="{34E71532-72B0-487B-A0D5-D3AAF2E11590}" dt="2022-12-03T14:32:16.091" v="2364" actId="26606"/>
          <ac:cxnSpMkLst>
            <pc:docMk/>
            <pc:sldMk cId="3108390571" sldId="258"/>
            <ac:cxnSpMk id="80" creationId="{882DD753-EA38-4E86-91FB-05041A44A28E}"/>
          </ac:cxnSpMkLst>
        </pc:cxnChg>
        <pc:cxnChg chg="add del">
          <ac:chgData name="Bojana" userId="95e66ffa-b580-4e18-8fb4-a5e3b87fe26a" providerId="ADAL" clId="{34E71532-72B0-487B-A0D5-D3AAF2E11590}" dt="2022-12-03T14:32:16.091" v="2364" actId="26606"/>
          <ac:cxnSpMkLst>
            <pc:docMk/>
            <pc:sldMk cId="3108390571" sldId="258"/>
            <ac:cxnSpMk id="82" creationId="{6DA63E78-7704-45EF-B5D3-EADDF5D82674}"/>
          </ac:cxnSpMkLst>
        </pc:cxnChg>
      </pc:sldChg>
      <pc:sldChg chg="addSp delSp modSp add mod modAnim">
        <pc:chgData name="Bojana" userId="95e66ffa-b580-4e18-8fb4-a5e3b87fe26a" providerId="ADAL" clId="{34E71532-72B0-487B-A0D5-D3AAF2E11590}" dt="2022-12-03T13:50:54.558" v="806" actId="20577"/>
        <pc:sldMkLst>
          <pc:docMk/>
          <pc:sldMk cId="204800375" sldId="259"/>
        </pc:sldMkLst>
        <pc:spChg chg="mod">
          <ac:chgData name="Bojana" userId="95e66ffa-b580-4e18-8fb4-a5e3b87fe26a" providerId="ADAL" clId="{34E71532-72B0-487B-A0D5-D3AAF2E11590}" dt="2022-12-03T12:50:06.252" v="704" actId="20577"/>
          <ac:spMkLst>
            <pc:docMk/>
            <pc:sldMk cId="204800375" sldId="259"/>
            <ac:spMk id="2" creationId="{CB8D0108-E19B-4030-BE38-1CB13B1D19D7}"/>
          </ac:spMkLst>
        </pc:spChg>
        <pc:spChg chg="del mod">
          <ac:chgData name="Bojana" userId="95e66ffa-b580-4e18-8fb4-a5e3b87fe26a" providerId="ADAL" clId="{34E71532-72B0-487B-A0D5-D3AAF2E11590}" dt="2022-12-03T12:31:47.782" v="536" actId="12084"/>
          <ac:spMkLst>
            <pc:docMk/>
            <pc:sldMk cId="204800375" sldId="259"/>
            <ac:spMk id="3" creationId="{67068BF1-934B-4AA8-803F-1B0F3BEB865F}"/>
          </ac:spMkLst>
        </pc:spChg>
        <pc:spChg chg="add del mod">
          <ac:chgData name="Bojana" userId="95e66ffa-b580-4e18-8fb4-a5e3b87fe26a" providerId="ADAL" clId="{34E71532-72B0-487B-A0D5-D3AAF2E11590}" dt="2022-12-03T12:49:19.849" v="684" actId="12084"/>
          <ac:spMkLst>
            <pc:docMk/>
            <pc:sldMk cId="204800375" sldId="259"/>
            <ac:spMk id="6" creationId="{049EE069-BF4E-4A2A-868D-CE0243B2F439}"/>
          </ac:spMkLst>
        </pc:spChg>
        <pc:graphicFrameChg chg="add del mod">
          <ac:chgData name="Bojana" userId="95e66ffa-b580-4e18-8fb4-a5e3b87fe26a" providerId="ADAL" clId="{34E71532-72B0-487B-A0D5-D3AAF2E11590}" dt="2022-12-03T12:39:41.993" v="559" actId="478"/>
          <ac:graphicFrameMkLst>
            <pc:docMk/>
            <pc:sldMk cId="204800375" sldId="259"/>
            <ac:graphicFrameMk id="4" creationId="{D7A3BEFB-852C-45D4-9859-84DF51300FF6}"/>
          </ac:graphicFrameMkLst>
        </pc:graphicFrameChg>
        <pc:graphicFrameChg chg="add mod">
          <ac:chgData name="Bojana" userId="95e66ffa-b580-4e18-8fb4-a5e3b87fe26a" providerId="ADAL" clId="{34E71532-72B0-487B-A0D5-D3AAF2E11590}" dt="2022-12-03T13:50:54.558" v="806" actId="20577"/>
          <ac:graphicFrameMkLst>
            <pc:docMk/>
            <pc:sldMk cId="204800375" sldId="259"/>
            <ac:graphicFrameMk id="7" creationId="{331EDD88-C67F-45D9-9ED3-17885FA83E1C}"/>
          </ac:graphicFrameMkLst>
        </pc:graphicFrameChg>
      </pc:sldChg>
      <pc:sldChg chg="modSp add mod modAnim">
        <pc:chgData name="Bojana" userId="95e66ffa-b580-4e18-8fb4-a5e3b87fe26a" providerId="ADAL" clId="{34E71532-72B0-487B-A0D5-D3AAF2E11590}" dt="2022-12-03T13:50:51.373" v="805" actId="20577"/>
        <pc:sldMkLst>
          <pc:docMk/>
          <pc:sldMk cId="995925782" sldId="260"/>
        </pc:sldMkLst>
        <pc:spChg chg="mod">
          <ac:chgData name="Bojana" userId="95e66ffa-b580-4e18-8fb4-a5e3b87fe26a" providerId="ADAL" clId="{34E71532-72B0-487B-A0D5-D3AAF2E11590}" dt="2022-12-03T12:50:12.112" v="707" actId="20577"/>
          <ac:spMkLst>
            <pc:docMk/>
            <pc:sldMk cId="995925782" sldId="260"/>
            <ac:spMk id="2" creationId="{CB8D0108-E19B-4030-BE38-1CB13B1D19D7}"/>
          </ac:spMkLst>
        </pc:spChg>
        <pc:graphicFrameChg chg="mod">
          <ac:chgData name="Bojana" userId="95e66ffa-b580-4e18-8fb4-a5e3b87fe26a" providerId="ADAL" clId="{34E71532-72B0-487B-A0D5-D3AAF2E11590}" dt="2022-12-03T13:50:51.373" v="805" actId="20577"/>
          <ac:graphicFrameMkLst>
            <pc:docMk/>
            <pc:sldMk cId="995925782" sldId="260"/>
            <ac:graphicFrameMk id="7" creationId="{331EDD88-C67F-45D9-9ED3-17885FA83E1C}"/>
          </ac:graphicFrameMkLst>
        </pc:graphicFrameChg>
      </pc:sldChg>
      <pc:sldChg chg="addSp delSp modSp add mod delAnim modAnim">
        <pc:chgData name="Bojana" userId="95e66ffa-b580-4e18-8fb4-a5e3b87fe26a" providerId="ADAL" clId="{34E71532-72B0-487B-A0D5-D3AAF2E11590}" dt="2022-12-06T04:31:49.598" v="6589" actId="114"/>
        <pc:sldMkLst>
          <pc:docMk/>
          <pc:sldMk cId="2720109817" sldId="261"/>
        </pc:sldMkLst>
        <pc:spChg chg="mod">
          <ac:chgData name="Bojana" userId="95e66ffa-b580-4e18-8fb4-a5e3b87fe26a" providerId="ADAL" clId="{34E71532-72B0-487B-A0D5-D3AAF2E11590}" dt="2022-12-03T13:57:28.999" v="812" actId="207"/>
          <ac:spMkLst>
            <pc:docMk/>
            <pc:sldMk cId="2720109817" sldId="261"/>
            <ac:spMk id="2" creationId="{CB8D0108-E19B-4030-BE38-1CB13B1D19D7}"/>
          </ac:spMkLst>
        </pc:spChg>
        <pc:spChg chg="add mod">
          <ac:chgData name="Bojana" userId="95e66ffa-b580-4e18-8fb4-a5e3b87fe26a" providerId="ADAL" clId="{34E71532-72B0-487B-A0D5-D3AAF2E11590}" dt="2022-12-06T04:31:49.598" v="6589" actId="114"/>
          <ac:spMkLst>
            <pc:docMk/>
            <pc:sldMk cId="2720109817" sldId="261"/>
            <ac:spMk id="4" creationId="{C219BA02-F912-4F01-8627-50270CD10FCD}"/>
          </ac:spMkLst>
        </pc:spChg>
        <pc:graphicFrameChg chg="del">
          <ac:chgData name="Bojana" userId="95e66ffa-b580-4e18-8fb4-a5e3b87fe26a" providerId="ADAL" clId="{34E71532-72B0-487B-A0D5-D3AAF2E11590}" dt="2022-12-03T13:57:12.992" v="808" actId="478"/>
          <ac:graphicFrameMkLst>
            <pc:docMk/>
            <pc:sldMk cId="2720109817" sldId="261"/>
            <ac:graphicFrameMk id="7" creationId="{331EDD88-C67F-45D9-9ED3-17885FA83E1C}"/>
          </ac:graphicFrameMkLst>
        </pc:graphicFrameChg>
        <pc:graphicFrameChg chg="add mod">
          <ac:chgData name="Bojana" userId="95e66ffa-b580-4e18-8fb4-a5e3b87fe26a" providerId="ADAL" clId="{34E71532-72B0-487B-A0D5-D3AAF2E11590}" dt="2022-12-03T14:01:46.633" v="1034" actId="20577"/>
          <ac:graphicFrameMkLst>
            <pc:docMk/>
            <pc:sldMk cId="2720109817" sldId="261"/>
            <ac:graphicFrameMk id="13" creationId="{16C49398-F261-4EAD-9775-4448DDD4C68D}"/>
          </ac:graphicFrameMkLst>
        </pc:graphicFrameChg>
      </pc:sldChg>
      <pc:sldChg chg="delSp modSp add mod delAnim modAnim">
        <pc:chgData name="Bojana" userId="95e66ffa-b580-4e18-8fb4-a5e3b87fe26a" providerId="ADAL" clId="{34E71532-72B0-487B-A0D5-D3AAF2E11590}" dt="2022-12-06T13:31:53.644" v="6603" actId="207"/>
        <pc:sldMkLst>
          <pc:docMk/>
          <pc:sldMk cId="1362680038" sldId="262"/>
        </pc:sldMkLst>
        <pc:spChg chg="mod">
          <ac:chgData name="Bojana" userId="95e66ffa-b580-4e18-8fb4-a5e3b87fe26a" providerId="ADAL" clId="{34E71532-72B0-487B-A0D5-D3AAF2E11590}" dt="2022-12-06T13:31:53.644" v="6603" actId="207"/>
          <ac:spMkLst>
            <pc:docMk/>
            <pc:sldMk cId="1362680038" sldId="262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3T14:07:45.455" v="1739" actId="20577"/>
          <ac:spMkLst>
            <pc:docMk/>
            <pc:sldMk cId="1362680038" sldId="262"/>
            <ac:spMk id="4" creationId="{C219BA02-F912-4F01-8627-50270CD10FCD}"/>
          </ac:spMkLst>
        </pc:spChg>
        <pc:graphicFrameChg chg="del">
          <ac:chgData name="Bojana" userId="95e66ffa-b580-4e18-8fb4-a5e3b87fe26a" providerId="ADAL" clId="{34E71532-72B0-487B-A0D5-D3AAF2E11590}" dt="2022-12-03T14:02:52.078" v="1037" actId="478"/>
          <ac:graphicFrameMkLst>
            <pc:docMk/>
            <pc:sldMk cId="1362680038" sldId="262"/>
            <ac:graphicFrameMk id="13" creationId="{16C49398-F261-4EAD-9775-4448DDD4C68D}"/>
          </ac:graphicFrameMkLst>
        </pc:graphicFrameChg>
      </pc:sldChg>
      <pc:sldChg chg="addSp delSp modSp add mod modAnim">
        <pc:chgData name="Bojana" userId="95e66ffa-b580-4e18-8fb4-a5e3b87fe26a" providerId="ADAL" clId="{34E71532-72B0-487B-A0D5-D3AAF2E11590}" dt="2022-12-06T13:32:18.486" v="6609" actId="113"/>
        <pc:sldMkLst>
          <pc:docMk/>
          <pc:sldMk cId="4155976045" sldId="263"/>
        </pc:sldMkLst>
        <pc:spChg chg="mod">
          <ac:chgData name="Bojana" userId="95e66ffa-b580-4e18-8fb4-a5e3b87fe26a" providerId="ADAL" clId="{34E71532-72B0-487B-A0D5-D3AAF2E11590}" dt="2022-12-06T13:32:18.486" v="6609" actId="113"/>
          <ac:spMkLst>
            <pc:docMk/>
            <pc:sldMk cId="4155976045" sldId="263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3T14:14:58.069" v="1889" actId="14100"/>
          <ac:spMkLst>
            <pc:docMk/>
            <pc:sldMk cId="4155976045" sldId="263"/>
            <ac:spMk id="4" creationId="{C219BA02-F912-4F01-8627-50270CD10FCD}"/>
          </ac:spMkLst>
        </pc:spChg>
        <pc:spChg chg="del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8" creationId="{827B839B-9ADE-406B-8590-F1CAEDED45A1}"/>
          </ac:spMkLst>
        </pc:spChg>
        <pc:spChg chg="del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0" creationId="{CFE45BF0-46DB-408C-B5F7-7B11716805D4}"/>
          </ac:spMkLst>
        </pc:spChg>
        <pc:spChg chg="del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2" creationId="{2AEBC8F2-97B1-41B4-93F1-2D289E197FBA}"/>
          </ac:spMkLst>
        </pc:spChg>
        <pc:spChg chg="del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4" creationId="{472E3A19-F5D5-48FC-BB9C-48C2F68F598B}"/>
          </ac:spMkLst>
        </pc:spChg>
        <pc:spChg chg="add mod">
          <ac:chgData name="Bojana" userId="95e66ffa-b580-4e18-8fb4-a5e3b87fe26a" providerId="ADAL" clId="{34E71532-72B0-487B-A0D5-D3AAF2E11590}" dt="2022-12-03T14:38:50.656" v="2420" actId="20577"/>
          <ac:spMkLst>
            <pc:docMk/>
            <pc:sldMk cId="4155976045" sldId="263"/>
            <ac:spMk id="15" creationId="{8A2B4455-8ADA-42E0-A59C-A6C61158F755}"/>
          </ac:spMkLst>
        </pc:spChg>
        <pc:spChg chg="del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6" creationId="{7A62E32F-BB65-43A8-8EB5-92346890E549}"/>
          </ac:spMkLst>
        </pc:spChg>
        <pc:spChg chg="del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8" creationId="{14E91B64-9FCC-451E-AFB4-A827D6329367}"/>
          </ac:spMkLst>
        </pc:spChg>
        <pc:spChg chg="add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031" creationId="{5E39A796-BE83-48B1-B33F-35C4A32AAB57}"/>
          </ac:spMkLst>
        </pc:spChg>
        <pc:spChg chg="add">
          <ac:chgData name="Bojana" userId="95e66ffa-b580-4e18-8fb4-a5e3b87fe26a" providerId="ADAL" clId="{34E71532-72B0-487B-A0D5-D3AAF2E11590}" dt="2022-12-03T14:14:23.783" v="1886" actId="26606"/>
          <ac:spMkLst>
            <pc:docMk/>
            <pc:sldMk cId="4155976045" sldId="263"/>
            <ac:spMk id="1033" creationId="{72F84B47-E267-4194-8194-831DB7B5547F}"/>
          </ac:spMkLst>
        </pc:spChg>
        <pc:picChg chg="add del mod">
          <ac:chgData name="Bojana" userId="95e66ffa-b580-4e18-8fb4-a5e3b87fe26a" providerId="ADAL" clId="{34E71532-72B0-487B-A0D5-D3AAF2E11590}" dt="2022-12-03T14:39:02.641" v="2423" actId="478"/>
          <ac:picMkLst>
            <pc:docMk/>
            <pc:sldMk cId="4155976045" sldId="263"/>
            <ac:picMk id="1026" creationId="{4058996A-37FB-4965-8B12-520061C6B7E0}"/>
          </ac:picMkLst>
        </pc:picChg>
        <pc:picChg chg="add mod">
          <ac:chgData name="Bojana" userId="95e66ffa-b580-4e18-8fb4-a5e3b87fe26a" providerId="ADAL" clId="{34E71532-72B0-487B-A0D5-D3AAF2E11590}" dt="2022-12-03T14:39:11.674" v="2426" actId="1076"/>
          <ac:picMkLst>
            <pc:docMk/>
            <pc:sldMk cId="4155976045" sldId="263"/>
            <ac:picMk id="1028" creationId="{B92705D3-4B46-4C56-90C0-1AD1EF07715F}"/>
          </ac:picMkLst>
        </pc:picChg>
      </pc:sldChg>
      <pc:sldChg chg="addSp delSp modSp add mod ord modAnim">
        <pc:chgData name="Bojana" userId="95e66ffa-b580-4e18-8fb4-a5e3b87fe26a" providerId="ADAL" clId="{34E71532-72B0-487B-A0D5-D3AAF2E11590}" dt="2022-12-07T13:52:21.139" v="6862"/>
        <pc:sldMkLst>
          <pc:docMk/>
          <pc:sldMk cId="1076442696" sldId="264"/>
        </pc:sldMkLst>
        <pc:spChg chg="mod">
          <ac:chgData name="Bojana" userId="95e66ffa-b580-4e18-8fb4-a5e3b87fe26a" providerId="ADAL" clId="{34E71532-72B0-487B-A0D5-D3AAF2E11590}" dt="2022-12-06T13:32:14.907" v="6608" actId="113"/>
          <ac:spMkLst>
            <pc:docMk/>
            <pc:sldMk cId="1076442696" sldId="264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3T14:39:48.612" v="2436" actId="1076"/>
          <ac:spMkLst>
            <pc:docMk/>
            <pc:sldMk cId="1076442696" sldId="264"/>
            <ac:spMk id="4" creationId="{C219BA02-F912-4F01-8627-50270CD10FCD}"/>
          </ac:spMkLst>
        </pc:spChg>
        <pc:spChg chg="add mod">
          <ac:chgData name="Bojana" userId="95e66ffa-b580-4e18-8fb4-a5e3b87fe26a" providerId="ADAL" clId="{34E71532-72B0-487B-A0D5-D3AAF2E11590}" dt="2022-12-03T14:39:57.124" v="2438" actId="14100"/>
          <ac:spMkLst>
            <pc:docMk/>
            <pc:sldMk cId="1076442696" sldId="264"/>
            <ac:spMk id="14" creationId="{7BB3DD56-4736-416F-A5C0-39F29C09FE93}"/>
          </ac:spMkLst>
        </pc:spChg>
        <pc:picChg chg="add mod">
          <ac:chgData name="Bojana" userId="95e66ffa-b580-4e18-8fb4-a5e3b87fe26a" providerId="ADAL" clId="{34E71532-72B0-487B-A0D5-D3AAF2E11590}" dt="2022-12-03T14:34:10.286" v="2396" actId="14100"/>
          <ac:picMkLst>
            <pc:docMk/>
            <pc:sldMk cId="1076442696" sldId="264"/>
            <ac:picMk id="7" creationId="{19DCE0F5-5574-43F0-AC3F-4FBF8AA5F992}"/>
          </ac:picMkLst>
        </pc:picChg>
        <pc:picChg chg="add mod">
          <ac:chgData name="Bojana" userId="95e66ffa-b580-4e18-8fb4-a5e3b87fe26a" providerId="ADAL" clId="{34E71532-72B0-487B-A0D5-D3AAF2E11590}" dt="2022-12-03T14:34:06.931" v="2395" actId="14100"/>
          <ac:picMkLst>
            <pc:docMk/>
            <pc:sldMk cId="1076442696" sldId="264"/>
            <ac:picMk id="8" creationId="{6E0198CF-4F86-4676-9DF3-33760856C7ED}"/>
          </ac:picMkLst>
        </pc:picChg>
        <pc:picChg chg="add mod">
          <ac:chgData name="Bojana" userId="95e66ffa-b580-4e18-8fb4-a5e3b87fe26a" providerId="ADAL" clId="{34E71532-72B0-487B-A0D5-D3AAF2E11590}" dt="2022-12-03T14:34:52.494" v="2411" actId="1076"/>
          <ac:picMkLst>
            <pc:docMk/>
            <pc:sldMk cId="1076442696" sldId="264"/>
            <ac:picMk id="9" creationId="{B8020C00-CB00-4E59-869E-151699A49690}"/>
          </ac:picMkLst>
        </pc:picChg>
        <pc:picChg chg="add mod">
          <ac:chgData name="Bojana" userId="95e66ffa-b580-4e18-8fb4-a5e3b87fe26a" providerId="ADAL" clId="{34E71532-72B0-487B-A0D5-D3AAF2E11590}" dt="2022-12-03T14:34:49.927" v="2410" actId="14100"/>
          <ac:picMkLst>
            <pc:docMk/>
            <pc:sldMk cId="1076442696" sldId="264"/>
            <ac:picMk id="10" creationId="{3E21EEB3-9B10-4E69-968F-AA9734FB1C13}"/>
          </ac:picMkLst>
        </pc:picChg>
        <pc:picChg chg="add mod">
          <ac:chgData name="Bojana" userId="95e66ffa-b580-4e18-8fb4-a5e3b87fe26a" providerId="ADAL" clId="{34E71532-72B0-487B-A0D5-D3AAF2E11590}" dt="2022-12-03T14:34:59.227" v="2414" actId="1076"/>
          <ac:picMkLst>
            <pc:docMk/>
            <pc:sldMk cId="1076442696" sldId="264"/>
            <ac:picMk id="11" creationId="{169FE18E-EC6B-41DC-9C02-07B07E76E3C6}"/>
          </ac:picMkLst>
        </pc:picChg>
        <pc:picChg chg="add mod">
          <ac:chgData name="Bojana" userId="95e66ffa-b580-4e18-8fb4-a5e3b87fe26a" providerId="ADAL" clId="{34E71532-72B0-487B-A0D5-D3AAF2E11590}" dt="2022-12-03T14:35:03.099" v="2415" actId="1076"/>
          <ac:picMkLst>
            <pc:docMk/>
            <pc:sldMk cId="1076442696" sldId="264"/>
            <ac:picMk id="12" creationId="{EC912F4D-9629-44C4-8DAE-1C80235ED026}"/>
          </ac:picMkLst>
        </pc:picChg>
        <pc:picChg chg="del">
          <ac:chgData name="Bojana" userId="95e66ffa-b580-4e18-8fb4-a5e3b87fe26a" providerId="ADAL" clId="{34E71532-72B0-487B-A0D5-D3AAF2E11590}" dt="2022-12-03T14:32:48.762" v="2375" actId="478"/>
          <ac:picMkLst>
            <pc:docMk/>
            <pc:sldMk cId="1076442696" sldId="264"/>
            <ac:picMk id="1026" creationId="{4058996A-37FB-4965-8B12-520061C6B7E0}"/>
          </ac:picMkLst>
        </pc:picChg>
      </pc:sldChg>
      <pc:sldChg chg="addSp delSp modSp new mod setBg">
        <pc:chgData name="Bojana" userId="95e66ffa-b580-4e18-8fb4-a5e3b87fe26a" providerId="ADAL" clId="{34E71532-72B0-487B-A0D5-D3AAF2E11590}" dt="2022-12-06T13:37:38.982" v="6653" actId="1076"/>
        <pc:sldMkLst>
          <pc:docMk/>
          <pc:sldMk cId="2358076988" sldId="265"/>
        </pc:sldMkLst>
        <pc:spChg chg="mod">
          <ac:chgData name="Bojana" userId="95e66ffa-b580-4e18-8fb4-a5e3b87fe26a" providerId="ADAL" clId="{34E71532-72B0-487B-A0D5-D3AAF2E11590}" dt="2022-12-06T13:37:38.982" v="6653" actId="1076"/>
          <ac:spMkLst>
            <pc:docMk/>
            <pc:sldMk cId="2358076988" sldId="265"/>
            <ac:spMk id="2" creationId="{E63175A5-73C1-41AF-83B6-44FEF099FDFF}"/>
          </ac:spMkLst>
        </pc:spChg>
        <pc:spChg chg="add del mod">
          <ac:chgData name="Bojana" userId="95e66ffa-b580-4e18-8fb4-a5e3b87fe26a" providerId="ADAL" clId="{34E71532-72B0-487B-A0D5-D3AAF2E11590}" dt="2022-12-04T16:48:17.443" v="4560" actId="26606"/>
          <ac:spMkLst>
            <pc:docMk/>
            <pc:sldMk cId="2358076988" sldId="265"/>
            <ac:spMk id="3" creationId="{FE9AFFEB-64FA-48D5-86A3-64BD078B13E5}"/>
          </ac:spMkLst>
        </pc:spChg>
        <pc:spChg chg="add del">
          <ac:chgData name="Bojana" userId="95e66ffa-b580-4e18-8fb4-a5e3b87fe26a" providerId="ADAL" clId="{34E71532-72B0-487B-A0D5-D3AAF2E11590}" dt="2022-12-04T16:48:11.290" v="4555" actId="26606"/>
          <ac:spMkLst>
            <pc:docMk/>
            <pc:sldMk cId="2358076988" sldId="265"/>
            <ac:spMk id="9" creationId="{B819A166-7571-4003-A6B8-B62034C3ED30}"/>
          </ac:spMkLst>
        </pc:spChg>
        <pc:spChg chg="add del">
          <ac:chgData name="Bojana" userId="95e66ffa-b580-4e18-8fb4-a5e3b87fe26a" providerId="ADAL" clId="{34E71532-72B0-487B-A0D5-D3AAF2E11590}" dt="2022-12-04T16:48:12.563" v="4557" actId="26606"/>
          <ac:spMkLst>
            <pc:docMk/>
            <pc:sldMk cId="2358076988" sldId="265"/>
            <ac:spMk id="11" creationId="{B819A166-7571-4003-A6B8-B62034C3ED30}"/>
          </ac:spMkLst>
        </pc:spChg>
        <pc:spChg chg="add del">
          <ac:chgData name="Bojana" userId="95e66ffa-b580-4e18-8fb4-a5e3b87fe26a" providerId="ADAL" clId="{34E71532-72B0-487B-A0D5-D3AAF2E11590}" dt="2022-12-04T16:48:17.412" v="4559" actId="26606"/>
          <ac:spMkLst>
            <pc:docMk/>
            <pc:sldMk cId="2358076988" sldId="265"/>
            <ac:spMk id="14" creationId="{B819A166-7571-4003-A6B8-B62034C3ED30}"/>
          </ac:spMkLst>
        </pc:spChg>
        <pc:graphicFrameChg chg="add del">
          <ac:chgData name="Bojana" userId="95e66ffa-b580-4e18-8fb4-a5e3b87fe26a" providerId="ADAL" clId="{34E71532-72B0-487B-A0D5-D3AAF2E11590}" dt="2022-12-04T16:48:11.290" v="4555" actId="26606"/>
          <ac:graphicFrameMkLst>
            <pc:docMk/>
            <pc:sldMk cId="2358076988" sldId="265"/>
            <ac:graphicFrameMk id="5" creationId="{0407B5B2-B486-A226-66EC-40ABEE58B56C}"/>
          </ac:graphicFrameMkLst>
        </pc:graphicFrameChg>
        <pc:graphicFrameChg chg="add del">
          <ac:chgData name="Bojana" userId="95e66ffa-b580-4e18-8fb4-a5e3b87fe26a" providerId="ADAL" clId="{34E71532-72B0-487B-A0D5-D3AAF2E11590}" dt="2022-12-04T16:48:12.563" v="4557" actId="26606"/>
          <ac:graphicFrameMkLst>
            <pc:docMk/>
            <pc:sldMk cId="2358076988" sldId="265"/>
            <ac:graphicFrameMk id="12" creationId="{8EDDFF6F-1F3B-12AD-893C-460376111883}"/>
          </ac:graphicFrameMkLst>
        </pc:graphicFrameChg>
        <pc:graphicFrameChg chg="add del">
          <ac:chgData name="Bojana" userId="95e66ffa-b580-4e18-8fb4-a5e3b87fe26a" providerId="ADAL" clId="{34E71532-72B0-487B-A0D5-D3AAF2E11590}" dt="2022-12-04T16:48:17.412" v="4559" actId="26606"/>
          <ac:graphicFrameMkLst>
            <pc:docMk/>
            <pc:sldMk cId="2358076988" sldId="265"/>
            <ac:graphicFrameMk id="15" creationId="{0407B5B2-B486-A226-66EC-40ABEE58B56C}"/>
          </ac:graphicFrameMkLst>
        </pc:graphicFrameChg>
        <pc:graphicFrameChg chg="add mod">
          <ac:chgData name="Bojana" userId="95e66ffa-b580-4e18-8fb4-a5e3b87fe26a" providerId="ADAL" clId="{34E71532-72B0-487B-A0D5-D3AAF2E11590}" dt="2022-12-04T16:48:28.308" v="4562" actId="114"/>
          <ac:graphicFrameMkLst>
            <pc:docMk/>
            <pc:sldMk cId="2358076988" sldId="265"/>
            <ac:graphicFrameMk id="17" creationId="{CC1E86EB-02B2-1E23-C3E7-216925FB3ABC}"/>
          </ac:graphicFrameMkLst>
        </pc:graphicFrameChg>
      </pc:sldChg>
      <pc:sldChg chg="addSp delSp modSp add mod modAnim modNotesTx">
        <pc:chgData name="Bojana" userId="95e66ffa-b580-4e18-8fb4-a5e3b87fe26a" providerId="ADAL" clId="{34E71532-72B0-487B-A0D5-D3AAF2E11590}" dt="2022-12-06T13:33:10.427" v="6612" actId="113"/>
        <pc:sldMkLst>
          <pc:docMk/>
          <pc:sldMk cId="3275262229" sldId="266"/>
        </pc:sldMkLst>
        <pc:spChg chg="mod">
          <ac:chgData name="Bojana" userId="95e66ffa-b580-4e18-8fb4-a5e3b87fe26a" providerId="ADAL" clId="{34E71532-72B0-487B-A0D5-D3AAF2E11590}" dt="2022-12-06T13:33:10.427" v="6612" actId="113"/>
          <ac:spMkLst>
            <pc:docMk/>
            <pc:sldMk cId="3275262229" sldId="266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3T14:53:09.109" v="2831" actId="113"/>
          <ac:spMkLst>
            <pc:docMk/>
            <pc:sldMk cId="3275262229" sldId="266"/>
            <ac:spMk id="4" creationId="{C219BA02-F912-4F01-8627-50270CD10FCD}"/>
          </ac:spMkLst>
        </pc:spChg>
        <pc:spChg chg="add del mod">
          <ac:chgData name="Bojana" userId="95e66ffa-b580-4e18-8fb4-a5e3b87fe26a" providerId="ADAL" clId="{34E71532-72B0-487B-A0D5-D3AAF2E11590}" dt="2022-12-03T14:44:01.850" v="2582" actId="22"/>
          <ac:spMkLst>
            <pc:docMk/>
            <pc:sldMk cId="3275262229" sldId="266"/>
            <ac:spMk id="12" creationId="{F05769F8-9E76-46B8-8E08-F552173428EE}"/>
          </ac:spMkLst>
        </pc:spChg>
        <pc:spChg chg="add mod">
          <ac:chgData name="Bojana" userId="95e66ffa-b580-4e18-8fb4-a5e3b87fe26a" providerId="ADAL" clId="{34E71532-72B0-487B-A0D5-D3AAF2E11590}" dt="2022-12-03T14:45:04.825" v="2598" actId="20577"/>
          <ac:spMkLst>
            <pc:docMk/>
            <pc:sldMk cId="3275262229" sldId="266"/>
            <ac:spMk id="14" creationId="{FB30A211-7EC4-4CDE-BC65-920D6452FB67}"/>
          </ac:spMkLst>
        </pc:spChg>
        <pc:spChg chg="del">
          <ac:chgData name="Bojana" userId="95e66ffa-b580-4e18-8fb4-a5e3b87fe26a" providerId="ADAL" clId="{34E71532-72B0-487B-A0D5-D3AAF2E11590}" dt="2022-12-03T14:40:09.365" v="2442" actId="478"/>
          <ac:spMkLst>
            <pc:docMk/>
            <pc:sldMk cId="3275262229" sldId="266"/>
            <ac:spMk id="15" creationId="{8A2B4455-8ADA-42E0-A59C-A6C61158F755}"/>
          </ac:spMkLst>
        </pc:spChg>
        <pc:spChg chg="add mod">
          <ac:chgData name="Bojana" userId="95e66ffa-b580-4e18-8fb4-a5e3b87fe26a" providerId="ADAL" clId="{34E71532-72B0-487B-A0D5-D3AAF2E11590}" dt="2022-12-03T14:44:59.579" v="2596" actId="207"/>
          <ac:spMkLst>
            <pc:docMk/>
            <pc:sldMk cId="3275262229" sldId="266"/>
            <ac:spMk id="16" creationId="{886EF69C-3A0B-4D3F-AFA7-8D783B5AC6F5}"/>
          </ac:spMkLst>
        </pc:spChg>
        <pc:spChg chg="del">
          <ac:chgData name="Bojana" userId="95e66ffa-b580-4e18-8fb4-a5e3b87fe26a" providerId="ADAL" clId="{34E71532-72B0-487B-A0D5-D3AAF2E11590}" dt="2022-12-03T14:43:32.666" v="2578" actId="26606"/>
          <ac:spMkLst>
            <pc:docMk/>
            <pc:sldMk cId="3275262229" sldId="266"/>
            <ac:spMk id="1031" creationId="{5E39A796-BE83-48B1-B33F-35C4A32AAB57}"/>
          </ac:spMkLst>
        </pc:spChg>
        <pc:spChg chg="del">
          <ac:chgData name="Bojana" userId="95e66ffa-b580-4e18-8fb4-a5e3b87fe26a" providerId="ADAL" clId="{34E71532-72B0-487B-A0D5-D3AAF2E11590}" dt="2022-12-03T14:43:32.666" v="2578" actId="26606"/>
          <ac:spMkLst>
            <pc:docMk/>
            <pc:sldMk cId="3275262229" sldId="266"/>
            <ac:spMk id="1033" creationId="{72F84B47-E267-4194-8194-831DB7B5547F}"/>
          </ac:spMkLst>
        </pc:spChg>
        <pc:spChg chg="add">
          <ac:chgData name="Bojana" userId="95e66ffa-b580-4e18-8fb4-a5e3b87fe26a" providerId="ADAL" clId="{34E71532-72B0-487B-A0D5-D3AAF2E11590}" dt="2022-12-03T14:43:32.666" v="2578" actId="26606"/>
          <ac:spMkLst>
            <pc:docMk/>
            <pc:sldMk cId="3275262229" sldId="266"/>
            <ac:spMk id="3079" creationId="{5E39A796-BE83-48B1-B33F-35C4A32AAB57}"/>
          </ac:spMkLst>
        </pc:spChg>
        <pc:spChg chg="add">
          <ac:chgData name="Bojana" userId="95e66ffa-b580-4e18-8fb4-a5e3b87fe26a" providerId="ADAL" clId="{34E71532-72B0-487B-A0D5-D3AAF2E11590}" dt="2022-12-03T14:43:32.666" v="2578" actId="26606"/>
          <ac:spMkLst>
            <pc:docMk/>
            <pc:sldMk cId="3275262229" sldId="266"/>
            <ac:spMk id="3081" creationId="{72F84B47-E267-4194-8194-831DB7B5547F}"/>
          </ac:spMkLst>
        </pc:spChg>
        <pc:picChg chg="add del mod modCrop">
          <ac:chgData name="Bojana" userId="95e66ffa-b580-4e18-8fb4-a5e3b87fe26a" providerId="ADAL" clId="{34E71532-72B0-487B-A0D5-D3AAF2E11590}" dt="2022-12-03T14:49:26.721" v="2629" actId="478"/>
          <ac:picMkLst>
            <pc:docMk/>
            <pc:sldMk cId="3275262229" sldId="266"/>
            <ac:picMk id="17" creationId="{3558752E-664C-4F79-82C9-B8B254F0DDD3}"/>
          </ac:picMkLst>
        </pc:picChg>
        <pc:picChg chg="del">
          <ac:chgData name="Bojana" userId="95e66ffa-b580-4e18-8fb4-a5e3b87fe26a" providerId="ADAL" clId="{34E71532-72B0-487B-A0D5-D3AAF2E11590}" dt="2022-12-03T14:40:07.299" v="2441" actId="478"/>
          <ac:picMkLst>
            <pc:docMk/>
            <pc:sldMk cId="3275262229" sldId="266"/>
            <ac:picMk id="1028" creationId="{B92705D3-4B46-4C56-90C0-1AD1EF07715F}"/>
          </ac:picMkLst>
        </pc:picChg>
        <pc:picChg chg="add mod">
          <ac:chgData name="Bojana" userId="95e66ffa-b580-4e18-8fb4-a5e3b87fe26a" providerId="ADAL" clId="{34E71532-72B0-487B-A0D5-D3AAF2E11590}" dt="2022-12-03T14:44:01.850" v="2582" actId="22"/>
          <ac:picMkLst>
            <pc:docMk/>
            <pc:sldMk cId="3275262229" sldId="266"/>
            <ac:picMk id="3074" creationId="{B25D8CA5-CBAB-4616-8CB2-27276943EF7E}"/>
          </ac:picMkLst>
        </pc:picChg>
      </pc:sldChg>
      <pc:sldChg chg="addSp delSp modSp new del mod setBg">
        <pc:chgData name="Bojana" userId="95e66ffa-b580-4e18-8fb4-a5e3b87fe26a" providerId="ADAL" clId="{34E71532-72B0-487B-A0D5-D3AAF2E11590}" dt="2022-12-03T14:50:24.310" v="2643" actId="47"/>
        <pc:sldMkLst>
          <pc:docMk/>
          <pc:sldMk cId="1356134600" sldId="267"/>
        </pc:sldMkLst>
        <pc:spChg chg="mod">
          <ac:chgData name="Bojana" userId="95e66ffa-b580-4e18-8fb4-a5e3b87fe26a" providerId="ADAL" clId="{34E71532-72B0-487B-A0D5-D3AAF2E11590}" dt="2022-12-03T14:49:12.956" v="2625" actId="26606"/>
          <ac:spMkLst>
            <pc:docMk/>
            <pc:sldMk cId="1356134600" sldId="267"/>
            <ac:spMk id="2" creationId="{BCC65ACC-CCDA-4B2F-8AF8-487895E699AC}"/>
          </ac:spMkLst>
        </pc:spChg>
        <pc:spChg chg="del">
          <ac:chgData name="Bojana" userId="95e66ffa-b580-4e18-8fb4-a5e3b87fe26a" providerId="ADAL" clId="{34E71532-72B0-487B-A0D5-D3AAF2E11590}" dt="2022-12-03T14:49:09.808" v="2624" actId="478"/>
          <ac:spMkLst>
            <pc:docMk/>
            <pc:sldMk cId="1356134600" sldId="267"/>
            <ac:spMk id="3" creationId="{2C6A1A00-AA5A-4794-A7FC-80F1C6513553}"/>
          </ac:spMkLst>
        </pc:spChg>
        <pc:spChg chg="add">
          <ac:chgData name="Bojana" userId="95e66ffa-b580-4e18-8fb4-a5e3b87fe26a" providerId="ADAL" clId="{34E71532-72B0-487B-A0D5-D3AAF2E11590}" dt="2022-12-03T14:49:12.956" v="2625" actId="26606"/>
          <ac:spMkLst>
            <pc:docMk/>
            <pc:sldMk cId="1356134600" sldId="267"/>
            <ac:spMk id="9" creationId="{71FC7D98-7B8B-402A-90FC-F027482F2142}"/>
          </ac:spMkLst>
        </pc:spChg>
        <pc:spChg chg="add">
          <ac:chgData name="Bojana" userId="95e66ffa-b580-4e18-8fb4-a5e3b87fe26a" providerId="ADAL" clId="{34E71532-72B0-487B-A0D5-D3AAF2E11590}" dt="2022-12-03T14:49:12.956" v="2625" actId="26606"/>
          <ac:spMkLst>
            <pc:docMk/>
            <pc:sldMk cId="1356134600" sldId="267"/>
            <ac:spMk id="11" creationId="{AD7356EA-285B-4E5D-8FEC-104659A4FD2C}"/>
          </ac:spMkLst>
        </pc:spChg>
        <pc:picChg chg="add mod">
          <ac:chgData name="Bojana" userId="95e66ffa-b580-4e18-8fb4-a5e3b87fe26a" providerId="ADAL" clId="{34E71532-72B0-487B-A0D5-D3AAF2E11590}" dt="2022-12-03T14:49:12.956" v="2625" actId="26606"/>
          <ac:picMkLst>
            <pc:docMk/>
            <pc:sldMk cId="1356134600" sldId="267"/>
            <ac:picMk id="4" creationId="{FE4EF1F2-F5E0-4D2E-9EA8-30FB104DF985}"/>
          </ac:picMkLst>
        </pc:picChg>
      </pc:sldChg>
      <pc:sldChg chg="addSp delSp modSp add mod ord delAnim modAnim">
        <pc:chgData name="Bojana" userId="95e66ffa-b580-4e18-8fb4-a5e3b87fe26a" providerId="ADAL" clId="{34E71532-72B0-487B-A0D5-D3AAF2E11590}" dt="2022-12-06T13:33:35.219" v="6615" actId="1076"/>
        <pc:sldMkLst>
          <pc:docMk/>
          <pc:sldMk cId="3083358615" sldId="268"/>
        </pc:sldMkLst>
        <pc:spChg chg="mod">
          <ac:chgData name="Bojana" userId="95e66ffa-b580-4e18-8fb4-a5e3b87fe26a" providerId="ADAL" clId="{34E71532-72B0-487B-A0D5-D3AAF2E11590}" dt="2022-12-06T13:33:26.426" v="6613"/>
          <ac:spMkLst>
            <pc:docMk/>
            <pc:sldMk cId="3083358615" sldId="268"/>
            <ac:spMk id="2" creationId="{CB8D0108-E19B-4030-BE38-1CB13B1D19D7}"/>
          </ac:spMkLst>
        </pc:spChg>
        <pc:spChg chg="add mod">
          <ac:chgData name="Bojana" userId="95e66ffa-b580-4e18-8fb4-a5e3b87fe26a" providerId="ADAL" clId="{34E71532-72B0-487B-A0D5-D3AAF2E11590}" dt="2022-12-06T13:33:35.219" v="6615" actId="1076"/>
          <ac:spMkLst>
            <pc:docMk/>
            <pc:sldMk cId="3083358615" sldId="268"/>
            <ac:spMk id="3" creationId="{163653F1-78CC-4EA3-A2A9-5340A237263F}"/>
          </ac:spMkLst>
        </pc:spChg>
        <pc:spChg chg="del mod">
          <ac:chgData name="Bojana" userId="95e66ffa-b580-4e18-8fb4-a5e3b87fe26a" providerId="ADAL" clId="{34E71532-72B0-487B-A0D5-D3AAF2E11590}" dt="2022-12-03T14:49:45.499" v="2635" actId="478"/>
          <ac:spMkLst>
            <pc:docMk/>
            <pc:sldMk cId="3083358615" sldId="268"/>
            <ac:spMk id="4" creationId="{C219BA02-F912-4F01-8627-50270CD10FCD}"/>
          </ac:spMkLst>
        </pc:spChg>
        <pc:picChg chg="add mod modCrop">
          <ac:chgData name="Bojana" userId="95e66ffa-b580-4e18-8fb4-a5e3b87fe26a" providerId="ADAL" clId="{34E71532-72B0-487B-A0D5-D3AAF2E11590}" dt="2022-12-03T14:57:29.905" v="2914" actId="1076"/>
          <ac:picMkLst>
            <pc:docMk/>
            <pc:sldMk cId="3083358615" sldId="268"/>
            <ac:picMk id="11" creationId="{00015D28-B1FA-4ED7-BEF5-7F1946C35686}"/>
          </ac:picMkLst>
        </pc:picChg>
      </pc:sldChg>
      <pc:sldChg chg="addSp delSp modSp add mod ord modAnim">
        <pc:chgData name="Bojana" userId="95e66ffa-b580-4e18-8fb4-a5e3b87fe26a" providerId="ADAL" clId="{34E71532-72B0-487B-A0D5-D3AAF2E11590}" dt="2022-12-06T13:34:11.310" v="6621" actId="1076"/>
        <pc:sldMkLst>
          <pc:docMk/>
          <pc:sldMk cId="2139464731" sldId="269"/>
        </pc:sldMkLst>
        <pc:spChg chg="mod">
          <ac:chgData name="Bojana" userId="95e66ffa-b580-4e18-8fb4-a5e3b87fe26a" providerId="ADAL" clId="{34E71532-72B0-487B-A0D5-D3AAF2E11590}" dt="2022-12-06T13:33:44.161" v="6618" actId="207"/>
          <ac:spMkLst>
            <pc:docMk/>
            <pc:sldMk cId="2139464731" sldId="269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6T13:34:11.310" v="6621" actId="1076"/>
          <ac:spMkLst>
            <pc:docMk/>
            <pc:sldMk cId="2139464731" sldId="269"/>
            <ac:spMk id="4" creationId="{C219BA02-F912-4F01-8627-50270CD10FCD}"/>
          </ac:spMkLst>
        </pc:spChg>
        <pc:spChg chg="add mod">
          <ac:chgData name="Bojana" userId="95e66ffa-b580-4e18-8fb4-a5e3b87fe26a" providerId="ADAL" clId="{34E71532-72B0-487B-A0D5-D3AAF2E11590}" dt="2022-12-03T15:04:23.756" v="3258" actId="207"/>
          <ac:spMkLst>
            <pc:docMk/>
            <pc:sldMk cId="2139464731" sldId="269"/>
            <ac:spMk id="5" creationId="{1D5A7249-D537-4636-A07B-312AA2392CFD}"/>
          </ac:spMkLst>
        </pc:spChg>
        <pc:spChg chg="add del">
          <ac:chgData name="Bojana" userId="95e66ffa-b580-4e18-8fb4-a5e3b87fe26a" providerId="ADAL" clId="{34E71532-72B0-487B-A0D5-D3AAF2E11590}" dt="2022-12-03T15:03:19.409" v="3245" actId="478"/>
          <ac:spMkLst>
            <pc:docMk/>
            <pc:sldMk cId="2139464731" sldId="269"/>
            <ac:spMk id="6" creationId="{BD10AED4-F762-456C-AB37-0F14CD34B5B2}"/>
          </ac:spMkLst>
        </pc:spChg>
        <pc:spChg chg="add mod">
          <ac:chgData name="Bojana" userId="95e66ffa-b580-4e18-8fb4-a5e3b87fe26a" providerId="ADAL" clId="{34E71532-72B0-487B-A0D5-D3AAF2E11590}" dt="2022-12-03T15:04:29.760" v="3259" actId="207"/>
          <ac:spMkLst>
            <pc:docMk/>
            <pc:sldMk cId="2139464731" sldId="269"/>
            <ac:spMk id="11" creationId="{380B128F-9B3B-4F88-B608-F4A47A6E114A}"/>
          </ac:spMkLst>
        </pc:spChg>
        <pc:spChg chg="del">
          <ac:chgData name="Bojana" userId="95e66ffa-b580-4e18-8fb4-a5e3b87fe26a" providerId="ADAL" clId="{34E71532-72B0-487B-A0D5-D3AAF2E11590}" dt="2022-12-03T14:57:54.746" v="2922" actId="478"/>
          <ac:spMkLst>
            <pc:docMk/>
            <pc:sldMk cId="2139464731" sldId="269"/>
            <ac:spMk id="15" creationId="{8A2B4455-8ADA-42E0-A59C-A6C61158F755}"/>
          </ac:spMkLst>
        </pc:spChg>
        <pc:picChg chg="add del mod">
          <ac:chgData name="Bojana" userId="95e66ffa-b580-4e18-8fb4-a5e3b87fe26a" providerId="ADAL" clId="{34E71532-72B0-487B-A0D5-D3AAF2E11590}" dt="2022-12-03T15:01:56.284" v="3237" actId="478"/>
          <ac:picMkLst>
            <pc:docMk/>
            <pc:sldMk cId="2139464731" sldId="269"/>
            <ac:picMk id="3" creationId="{430A90B4-3EE1-4A05-AE21-8AB866198CF4}"/>
          </ac:picMkLst>
        </pc:picChg>
        <pc:picChg chg="del">
          <ac:chgData name="Bojana" userId="95e66ffa-b580-4e18-8fb4-a5e3b87fe26a" providerId="ADAL" clId="{34E71532-72B0-487B-A0D5-D3AAF2E11590}" dt="2022-12-03T14:57:52.157" v="2921" actId="478"/>
          <ac:picMkLst>
            <pc:docMk/>
            <pc:sldMk cId="2139464731" sldId="269"/>
            <ac:picMk id="1028" creationId="{B92705D3-4B46-4C56-90C0-1AD1EF07715F}"/>
          </ac:picMkLst>
        </pc:picChg>
      </pc:sldChg>
      <pc:sldChg chg="addSp delSp modSp add mod delAnim modAnim modNotesTx">
        <pc:chgData name="Bojana" userId="95e66ffa-b580-4e18-8fb4-a5e3b87fe26a" providerId="ADAL" clId="{34E71532-72B0-487B-A0D5-D3AAF2E11590}" dt="2022-12-06T13:34:39.724" v="6628" actId="20577"/>
        <pc:sldMkLst>
          <pc:docMk/>
          <pc:sldMk cId="3021605837" sldId="270"/>
        </pc:sldMkLst>
        <pc:spChg chg="mod">
          <ac:chgData name="Bojana" userId="95e66ffa-b580-4e18-8fb4-a5e3b87fe26a" providerId="ADAL" clId="{34E71532-72B0-487B-A0D5-D3AAF2E11590}" dt="2022-12-06T13:34:16.876" v="6622"/>
          <ac:spMkLst>
            <pc:docMk/>
            <pc:sldMk cId="3021605837" sldId="270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6T13:34:39.724" v="6628" actId="20577"/>
          <ac:spMkLst>
            <pc:docMk/>
            <pc:sldMk cId="3021605837" sldId="270"/>
            <ac:spMk id="4" creationId="{C219BA02-F912-4F01-8627-50270CD10FCD}"/>
          </ac:spMkLst>
        </pc:spChg>
        <pc:spChg chg="del">
          <ac:chgData name="Bojana" userId="95e66ffa-b580-4e18-8fb4-a5e3b87fe26a" providerId="ADAL" clId="{34E71532-72B0-487B-A0D5-D3AAF2E11590}" dt="2022-12-03T15:05:13.694" v="3265" actId="478"/>
          <ac:spMkLst>
            <pc:docMk/>
            <pc:sldMk cId="3021605837" sldId="270"/>
            <ac:spMk id="5" creationId="{1D5A7249-D537-4636-A07B-312AA2392CFD}"/>
          </ac:spMkLst>
        </pc:spChg>
        <pc:spChg chg="del">
          <ac:chgData name="Bojana" userId="95e66ffa-b580-4e18-8fb4-a5e3b87fe26a" providerId="ADAL" clId="{34E71532-72B0-487B-A0D5-D3AAF2E11590}" dt="2022-12-03T15:05:15.087" v="3266" actId="478"/>
          <ac:spMkLst>
            <pc:docMk/>
            <pc:sldMk cId="3021605837" sldId="270"/>
            <ac:spMk id="11" creationId="{380B128F-9B3B-4F88-B608-F4A47A6E114A}"/>
          </ac:spMkLst>
        </pc:spChg>
        <pc:spChg chg="del">
          <ac:chgData name="Bojana" userId="95e66ffa-b580-4e18-8fb4-a5e3b87fe26a" providerId="ADAL" clId="{34E71532-72B0-487B-A0D5-D3AAF2E11590}" dt="2022-12-03T15:05:42.470" v="3270" actId="26606"/>
          <ac:spMkLst>
            <pc:docMk/>
            <pc:sldMk cId="3021605837" sldId="270"/>
            <ac:spMk id="1031" creationId="{5E39A796-BE83-48B1-B33F-35C4A32AAB57}"/>
          </ac:spMkLst>
        </pc:spChg>
        <pc:spChg chg="del">
          <ac:chgData name="Bojana" userId="95e66ffa-b580-4e18-8fb4-a5e3b87fe26a" providerId="ADAL" clId="{34E71532-72B0-487B-A0D5-D3AAF2E11590}" dt="2022-12-03T15:05:42.470" v="3270" actId="26606"/>
          <ac:spMkLst>
            <pc:docMk/>
            <pc:sldMk cId="3021605837" sldId="270"/>
            <ac:spMk id="1033" creationId="{72F84B47-E267-4194-8194-831DB7B5547F}"/>
          </ac:spMkLst>
        </pc:spChg>
        <pc:spChg chg="add">
          <ac:chgData name="Bojana" userId="95e66ffa-b580-4e18-8fb4-a5e3b87fe26a" providerId="ADAL" clId="{34E71532-72B0-487B-A0D5-D3AAF2E11590}" dt="2022-12-03T15:05:42.470" v="3270" actId="26606"/>
          <ac:spMkLst>
            <pc:docMk/>
            <pc:sldMk cId="3021605837" sldId="270"/>
            <ac:spMk id="1038" creationId="{11C59EDF-5A1E-404D-B55D-8AEA5D8D6D62}"/>
          </ac:spMkLst>
        </pc:spChg>
        <pc:spChg chg="add">
          <ac:chgData name="Bojana" userId="95e66ffa-b580-4e18-8fb4-a5e3b87fe26a" providerId="ADAL" clId="{34E71532-72B0-487B-A0D5-D3AAF2E11590}" dt="2022-12-03T15:05:42.470" v="3270" actId="26606"/>
          <ac:spMkLst>
            <pc:docMk/>
            <pc:sldMk cId="3021605837" sldId="270"/>
            <ac:spMk id="1040" creationId="{FEE0385D-4151-43AA-9C6B-0365E103172D}"/>
          </ac:spMkLst>
        </pc:spChg>
        <pc:picChg chg="add mod">
          <ac:chgData name="Bojana" userId="95e66ffa-b580-4e18-8fb4-a5e3b87fe26a" providerId="ADAL" clId="{34E71532-72B0-487B-A0D5-D3AAF2E11590}" dt="2022-12-03T15:05:52.632" v="3275" actId="1076"/>
          <ac:picMkLst>
            <pc:docMk/>
            <pc:sldMk cId="3021605837" sldId="270"/>
            <ac:picMk id="3" creationId="{DD95A705-7C70-4668-BCFC-8D2FC3648C2A}"/>
          </ac:picMkLst>
        </pc:picChg>
      </pc:sldChg>
      <pc:sldChg chg="addSp modSp add mod ord modAnim modNotesTx">
        <pc:chgData name="Bojana" userId="95e66ffa-b580-4e18-8fb4-a5e3b87fe26a" providerId="ADAL" clId="{34E71532-72B0-487B-A0D5-D3AAF2E11590}" dt="2022-12-06T13:37:30.595" v="6652" actId="14100"/>
        <pc:sldMkLst>
          <pc:docMk/>
          <pc:sldMk cId="3350381258" sldId="271"/>
        </pc:sldMkLst>
        <pc:spChg chg="mod">
          <ac:chgData name="Bojana" userId="95e66ffa-b580-4e18-8fb4-a5e3b87fe26a" providerId="ADAL" clId="{34E71532-72B0-487B-A0D5-D3AAF2E11590}" dt="2022-12-06T13:36:11.031" v="6630"/>
          <ac:spMkLst>
            <pc:docMk/>
            <pc:sldMk cId="3350381258" sldId="271"/>
            <ac:spMk id="2" creationId="{CB8D0108-E19B-4030-BE38-1CB13B1D19D7}"/>
          </ac:spMkLst>
        </pc:spChg>
        <pc:spChg chg="mod">
          <ac:chgData name="Bojana" userId="95e66ffa-b580-4e18-8fb4-a5e3b87fe26a" providerId="ADAL" clId="{34E71532-72B0-487B-A0D5-D3AAF2E11590}" dt="2022-12-06T13:36:50.771" v="6647" actId="20577"/>
          <ac:spMkLst>
            <pc:docMk/>
            <pc:sldMk cId="3350381258" sldId="271"/>
            <ac:spMk id="4" creationId="{C219BA02-F912-4F01-8627-50270CD10FCD}"/>
          </ac:spMkLst>
        </pc:spChg>
        <pc:graphicFrameChg chg="add mod modGraphic">
          <ac:chgData name="Bojana" userId="95e66ffa-b580-4e18-8fb4-a5e3b87fe26a" providerId="ADAL" clId="{34E71532-72B0-487B-A0D5-D3AAF2E11590}" dt="2022-12-06T13:37:30.595" v="6652" actId="14100"/>
          <ac:graphicFrameMkLst>
            <pc:docMk/>
            <pc:sldMk cId="3350381258" sldId="271"/>
            <ac:graphicFrameMk id="3" creationId="{8FA7056B-6C9A-4D8E-A8D1-DF97BC52BA76}"/>
          </ac:graphicFrameMkLst>
        </pc:graphicFrameChg>
      </pc:sldChg>
      <pc:sldChg chg="modSp new del mod">
        <pc:chgData name="Bojana" userId="95e66ffa-b580-4e18-8fb4-a5e3b87fe26a" providerId="ADAL" clId="{34E71532-72B0-487B-A0D5-D3AAF2E11590}" dt="2022-12-04T16:58:22.165" v="5124" actId="47"/>
        <pc:sldMkLst>
          <pc:docMk/>
          <pc:sldMk cId="2172264270" sldId="272"/>
        </pc:sldMkLst>
        <pc:spChg chg="mod">
          <ac:chgData name="Bojana" userId="95e66ffa-b580-4e18-8fb4-a5e3b87fe26a" providerId="ADAL" clId="{34E71532-72B0-487B-A0D5-D3AAF2E11590}" dt="2022-12-04T16:53:34.756" v="5055" actId="20577"/>
          <ac:spMkLst>
            <pc:docMk/>
            <pc:sldMk cId="2172264270" sldId="272"/>
            <ac:spMk id="2" creationId="{DB173A4E-405F-4433-9912-53C42D91538C}"/>
          </ac:spMkLst>
        </pc:spChg>
        <pc:spChg chg="mod">
          <ac:chgData name="Bojana" userId="95e66ffa-b580-4e18-8fb4-a5e3b87fe26a" providerId="ADAL" clId="{34E71532-72B0-487B-A0D5-D3AAF2E11590}" dt="2022-12-04T16:53:24.644" v="5041" actId="20577"/>
          <ac:spMkLst>
            <pc:docMk/>
            <pc:sldMk cId="2172264270" sldId="272"/>
            <ac:spMk id="3" creationId="{0E9CD316-36D6-4191-B778-092B7054D687}"/>
          </ac:spMkLst>
        </pc:spChg>
      </pc:sldChg>
      <pc:sldChg chg="addSp delSp modSp add mod ord modAnim modNotesTx">
        <pc:chgData name="Bojana" userId="95e66ffa-b580-4e18-8fb4-a5e3b87fe26a" providerId="ADAL" clId="{34E71532-72B0-487B-A0D5-D3AAF2E11590}" dt="2022-12-07T13:55:56.384" v="6863" actId="20577"/>
        <pc:sldMkLst>
          <pc:docMk/>
          <pc:sldMk cId="3541110296" sldId="273"/>
        </pc:sldMkLst>
        <pc:spChg chg="mod">
          <ac:chgData name="Bojana" userId="95e66ffa-b580-4e18-8fb4-a5e3b87fe26a" providerId="ADAL" clId="{34E71532-72B0-487B-A0D5-D3AAF2E11590}" dt="2022-12-04T16:54:45.484" v="5066" actId="207"/>
          <ac:spMkLst>
            <pc:docMk/>
            <pc:sldMk cId="3541110296" sldId="273"/>
            <ac:spMk id="2" creationId="{CB8D0108-E19B-4030-BE38-1CB13B1D19D7}"/>
          </ac:spMkLst>
        </pc:spChg>
        <pc:spChg chg="del mod">
          <ac:chgData name="Bojana" userId="95e66ffa-b580-4e18-8fb4-a5e3b87fe26a" providerId="ADAL" clId="{34E71532-72B0-487B-A0D5-D3AAF2E11590}" dt="2022-12-04T16:55:06.763" v="5067" actId="12084"/>
          <ac:spMkLst>
            <pc:docMk/>
            <pc:sldMk cId="3541110296" sldId="273"/>
            <ac:spMk id="4" creationId="{C219BA02-F912-4F01-8627-50270CD10FCD}"/>
          </ac:spMkLst>
        </pc:spChg>
        <pc:graphicFrameChg chg="del">
          <ac:chgData name="Bojana" userId="95e66ffa-b580-4e18-8fb4-a5e3b87fe26a" providerId="ADAL" clId="{34E71532-72B0-487B-A0D5-D3AAF2E11590}" dt="2022-12-04T16:54:22.341" v="5059" actId="478"/>
          <ac:graphicFrameMkLst>
            <pc:docMk/>
            <pc:sldMk cId="3541110296" sldId="273"/>
            <ac:graphicFrameMk id="3" creationId="{8FA7056B-6C9A-4D8E-A8D1-DF97BC52BA76}"/>
          </ac:graphicFrameMkLst>
        </pc:graphicFrameChg>
        <pc:graphicFrameChg chg="add mod">
          <ac:chgData name="Bojana" userId="95e66ffa-b580-4e18-8fb4-a5e3b87fe26a" providerId="ADAL" clId="{34E71532-72B0-487B-A0D5-D3AAF2E11590}" dt="2022-12-07T13:55:56.384" v="6863" actId="20577"/>
          <ac:graphicFrameMkLst>
            <pc:docMk/>
            <pc:sldMk cId="3541110296" sldId="273"/>
            <ac:graphicFrameMk id="5" creationId="{8C5F94B8-C870-499B-A8A7-732C07905D1C}"/>
          </ac:graphicFrameMkLst>
        </pc:graphicFrameChg>
      </pc:sldChg>
      <pc:sldChg chg="addSp delSp modSp add mod delAnim modAnim">
        <pc:chgData name="Bojana" userId="95e66ffa-b580-4e18-8fb4-a5e3b87fe26a" providerId="ADAL" clId="{34E71532-72B0-487B-A0D5-D3AAF2E11590}" dt="2022-12-06T13:39:25.347" v="6670"/>
        <pc:sldMkLst>
          <pc:docMk/>
          <pc:sldMk cId="3207765119" sldId="274"/>
        </pc:sldMkLst>
        <pc:spChg chg="add mod">
          <ac:chgData name="Bojana" userId="95e66ffa-b580-4e18-8fb4-a5e3b87fe26a" providerId="ADAL" clId="{34E71532-72B0-487B-A0D5-D3AAF2E11590}" dt="2022-12-06T13:39:13.245" v="6669" actId="20577"/>
          <ac:spMkLst>
            <pc:docMk/>
            <pc:sldMk cId="3207765119" sldId="274"/>
            <ac:spMk id="4" creationId="{7F8C14FB-21C8-4411-93B5-9CD22F973871}"/>
          </ac:spMkLst>
        </pc:spChg>
        <pc:graphicFrameChg chg="del">
          <ac:chgData name="Bojana" userId="95e66ffa-b580-4e18-8fb4-a5e3b87fe26a" providerId="ADAL" clId="{34E71532-72B0-487B-A0D5-D3AAF2E11590}" dt="2022-12-04T16:58:14.276" v="5121" actId="478"/>
          <ac:graphicFrameMkLst>
            <pc:docMk/>
            <pc:sldMk cId="3207765119" sldId="274"/>
            <ac:graphicFrameMk id="5" creationId="{8C5F94B8-C870-499B-A8A7-732C07905D1C}"/>
          </ac:graphicFrameMkLst>
        </pc:graphicFrameChg>
      </pc:sldChg>
      <pc:sldChg chg="addSp modSp add mod modAnim">
        <pc:chgData name="Bojana" userId="95e66ffa-b580-4e18-8fb4-a5e3b87fe26a" providerId="ADAL" clId="{34E71532-72B0-487B-A0D5-D3AAF2E11590}" dt="2022-12-06T13:39:59.896" v="6671" actId="20577"/>
        <pc:sldMkLst>
          <pc:docMk/>
          <pc:sldMk cId="1832207151" sldId="275"/>
        </pc:sldMkLst>
        <pc:spChg chg="mod">
          <ac:chgData name="Bojana" userId="95e66ffa-b580-4e18-8fb4-a5e3b87fe26a" providerId="ADAL" clId="{34E71532-72B0-487B-A0D5-D3AAF2E11590}" dt="2022-12-04T17:08:19.994" v="6018" actId="14100"/>
          <ac:spMkLst>
            <pc:docMk/>
            <pc:sldMk cId="1832207151" sldId="275"/>
            <ac:spMk id="4" creationId="{7F8C14FB-21C8-4411-93B5-9CD22F973871}"/>
          </ac:spMkLst>
        </pc:spChg>
        <pc:graphicFrameChg chg="add mod modGraphic">
          <ac:chgData name="Bojana" userId="95e66ffa-b580-4e18-8fb4-a5e3b87fe26a" providerId="ADAL" clId="{34E71532-72B0-487B-A0D5-D3AAF2E11590}" dt="2022-12-06T13:39:59.896" v="6671" actId="20577"/>
          <ac:graphicFrameMkLst>
            <pc:docMk/>
            <pc:sldMk cId="1832207151" sldId="275"/>
            <ac:graphicFrameMk id="3" creationId="{72E23C2B-A1AD-4777-87E9-4CFCA8C07ACB}"/>
          </ac:graphicFrameMkLst>
        </pc:graphicFrameChg>
      </pc:sldChg>
      <pc:sldChg chg="delSp modSp add mod delAnim modAnim">
        <pc:chgData name="Bojana" userId="95e66ffa-b580-4e18-8fb4-a5e3b87fe26a" providerId="ADAL" clId="{34E71532-72B0-487B-A0D5-D3AAF2E11590}" dt="2022-12-06T13:41:00.320" v="6675" actId="20577"/>
        <pc:sldMkLst>
          <pc:docMk/>
          <pc:sldMk cId="1645641242" sldId="276"/>
        </pc:sldMkLst>
        <pc:spChg chg="mod">
          <ac:chgData name="Bojana" userId="95e66ffa-b580-4e18-8fb4-a5e3b87fe26a" providerId="ADAL" clId="{34E71532-72B0-487B-A0D5-D3AAF2E11590}" dt="2022-12-06T13:41:00.320" v="6675" actId="20577"/>
          <ac:spMkLst>
            <pc:docMk/>
            <pc:sldMk cId="1645641242" sldId="276"/>
            <ac:spMk id="4" creationId="{7F8C14FB-21C8-4411-93B5-9CD22F973871}"/>
          </ac:spMkLst>
        </pc:spChg>
        <pc:graphicFrameChg chg="del">
          <ac:chgData name="Bojana" userId="95e66ffa-b580-4e18-8fb4-a5e3b87fe26a" providerId="ADAL" clId="{34E71532-72B0-487B-A0D5-D3AAF2E11590}" dt="2022-12-04T17:07:54.566" v="6005" actId="478"/>
          <ac:graphicFrameMkLst>
            <pc:docMk/>
            <pc:sldMk cId="1645641242" sldId="276"/>
            <ac:graphicFrameMk id="3" creationId="{72E23C2B-A1AD-4777-87E9-4CFCA8C07ACB}"/>
          </ac:graphicFrameMkLst>
        </pc:graphicFrameChg>
      </pc:sldChg>
      <pc:sldChg chg="addSp modSp add mod">
        <pc:chgData name="Bojana" userId="95e66ffa-b580-4e18-8fb4-a5e3b87fe26a" providerId="ADAL" clId="{34E71532-72B0-487B-A0D5-D3AAF2E11590}" dt="2022-12-06T13:41:53.675" v="6676" actId="14100"/>
        <pc:sldMkLst>
          <pc:docMk/>
          <pc:sldMk cId="1106029218" sldId="277"/>
        </pc:sldMkLst>
        <pc:spChg chg="mod">
          <ac:chgData name="Bojana" userId="95e66ffa-b580-4e18-8fb4-a5e3b87fe26a" providerId="ADAL" clId="{34E71532-72B0-487B-A0D5-D3AAF2E11590}" dt="2022-12-06T13:41:53.675" v="6676" actId="14100"/>
          <ac:spMkLst>
            <pc:docMk/>
            <pc:sldMk cId="1106029218" sldId="277"/>
            <ac:spMk id="4" creationId="{7F8C14FB-21C8-4411-93B5-9CD22F973871}"/>
          </ac:spMkLst>
        </pc:spChg>
        <pc:graphicFrameChg chg="add mod modGraphic">
          <ac:chgData name="Bojana" userId="95e66ffa-b580-4e18-8fb4-a5e3b87fe26a" providerId="ADAL" clId="{34E71532-72B0-487B-A0D5-D3AAF2E11590}" dt="2022-12-04T17:15:45.464" v="6571" actId="255"/>
          <ac:graphicFrameMkLst>
            <pc:docMk/>
            <pc:sldMk cId="1106029218" sldId="277"/>
            <ac:graphicFrameMk id="3" creationId="{33C0655C-DA1D-4F75-9ED5-5CD2C56E65A5}"/>
          </ac:graphicFrameMkLst>
        </pc:graphicFrameChg>
      </pc:sldChg>
      <pc:sldChg chg="addSp delSp modSp add mod">
        <pc:chgData name="Bojana" userId="95e66ffa-b580-4e18-8fb4-a5e3b87fe26a" providerId="ADAL" clId="{34E71532-72B0-487B-A0D5-D3AAF2E11590}" dt="2022-12-04T17:16:40.921" v="6580" actId="1076"/>
        <pc:sldMkLst>
          <pc:docMk/>
          <pc:sldMk cId="2948844377" sldId="278"/>
        </pc:sldMkLst>
        <pc:spChg chg="del">
          <ac:chgData name="Bojana" userId="95e66ffa-b580-4e18-8fb4-a5e3b87fe26a" providerId="ADAL" clId="{34E71532-72B0-487B-A0D5-D3AAF2E11590}" dt="2022-12-04T17:16:26.791" v="6574" actId="478"/>
          <ac:spMkLst>
            <pc:docMk/>
            <pc:sldMk cId="2948844377" sldId="278"/>
            <ac:spMk id="4" creationId="{7F8C14FB-21C8-4411-93B5-9CD22F973871}"/>
          </ac:spMkLst>
        </pc:spChg>
        <pc:spChg chg="add del mod">
          <ac:chgData name="Bojana" userId="95e66ffa-b580-4e18-8fb4-a5e3b87fe26a" providerId="ADAL" clId="{34E71532-72B0-487B-A0D5-D3AAF2E11590}" dt="2022-12-04T17:16:33.208" v="6577" actId="478"/>
          <ac:spMkLst>
            <pc:docMk/>
            <pc:sldMk cId="2948844377" sldId="278"/>
            <ac:spMk id="7" creationId="{B1B3C47A-C7F2-4517-B2C3-0FD293399F73}"/>
          </ac:spMkLst>
        </pc:spChg>
        <pc:graphicFrameChg chg="del mod">
          <ac:chgData name="Bojana" userId="95e66ffa-b580-4e18-8fb4-a5e3b87fe26a" providerId="ADAL" clId="{34E71532-72B0-487B-A0D5-D3AAF2E11590}" dt="2022-12-04T17:16:31.250" v="6576" actId="478"/>
          <ac:graphicFrameMkLst>
            <pc:docMk/>
            <pc:sldMk cId="2948844377" sldId="278"/>
            <ac:graphicFrameMk id="3" creationId="{33C0655C-DA1D-4F75-9ED5-5CD2C56E65A5}"/>
          </ac:graphicFrameMkLst>
        </pc:graphicFrameChg>
        <pc:picChg chg="add mod">
          <ac:chgData name="Bojana" userId="95e66ffa-b580-4e18-8fb4-a5e3b87fe26a" providerId="ADAL" clId="{34E71532-72B0-487B-A0D5-D3AAF2E11590}" dt="2022-12-04T17:16:40.921" v="6580" actId="1076"/>
          <ac:picMkLst>
            <pc:docMk/>
            <pc:sldMk cId="2948844377" sldId="278"/>
            <ac:picMk id="5" creationId="{CDE54737-12E0-4403-9BCB-DA905404621F}"/>
          </ac:picMkLst>
        </pc:picChg>
      </pc:sldChg>
      <pc:sldChg chg="modSp new del mod">
        <pc:chgData name="Bojana" userId="95e66ffa-b580-4e18-8fb4-a5e3b87fe26a" providerId="ADAL" clId="{34E71532-72B0-487B-A0D5-D3AAF2E11590}" dt="2022-12-06T13:43:12.169" v="6677" actId="47"/>
        <pc:sldMkLst>
          <pc:docMk/>
          <pc:sldMk cId="120323599" sldId="279"/>
        </pc:sldMkLst>
        <pc:spChg chg="mod">
          <ac:chgData name="Bojana" userId="95e66ffa-b580-4e18-8fb4-a5e3b87fe26a" providerId="ADAL" clId="{34E71532-72B0-487B-A0D5-D3AAF2E11590}" dt="2022-12-04T17:20:23.951" v="6588" actId="20577"/>
          <ac:spMkLst>
            <pc:docMk/>
            <pc:sldMk cId="120323599" sldId="279"/>
            <ac:spMk id="2" creationId="{2CF17A75-0400-4235-84DF-3A3241B8563D}"/>
          </ac:spMkLst>
        </pc:spChg>
      </pc:sldChg>
      <pc:sldChg chg="modSp add del mod">
        <pc:chgData name="Bojana" userId="95e66ffa-b580-4e18-8fb4-a5e3b87fe26a" providerId="ADAL" clId="{34E71532-72B0-487B-A0D5-D3AAF2E11590}" dt="2022-12-06T13:47:05.344" v="6761" actId="47"/>
        <pc:sldMkLst>
          <pc:docMk/>
          <pc:sldMk cId="1741426950" sldId="279"/>
        </pc:sldMkLst>
        <pc:spChg chg="mod">
          <ac:chgData name="Bojana" userId="95e66ffa-b580-4e18-8fb4-a5e3b87fe26a" providerId="ADAL" clId="{34E71532-72B0-487B-A0D5-D3AAF2E11590}" dt="2022-12-06T13:44:37.569" v="6694" actId="27636"/>
          <ac:spMkLst>
            <pc:docMk/>
            <pc:sldMk cId="1741426950" sldId="279"/>
            <ac:spMk id="3" creationId="{972D97C0-D636-BBC2-2042-C96981AD05EE}"/>
          </ac:spMkLst>
        </pc:spChg>
      </pc:sldChg>
      <pc:sldChg chg="addSp modSp new del mod">
        <pc:chgData name="Bojana" userId="95e66ffa-b580-4e18-8fb4-a5e3b87fe26a" providerId="ADAL" clId="{34E71532-72B0-487B-A0D5-D3AAF2E11590}" dt="2022-12-04T17:20:08.603" v="6585" actId="47"/>
        <pc:sldMkLst>
          <pc:docMk/>
          <pc:sldMk cId="2468868484" sldId="279"/>
        </pc:sldMkLst>
        <pc:picChg chg="add mod">
          <ac:chgData name="Bojana" userId="95e66ffa-b580-4e18-8fb4-a5e3b87fe26a" providerId="ADAL" clId="{34E71532-72B0-487B-A0D5-D3AAF2E11590}" dt="2022-12-04T17:20:05.104" v="6584" actId="14100"/>
          <ac:picMkLst>
            <pc:docMk/>
            <pc:sldMk cId="2468868484" sldId="279"/>
            <ac:picMk id="4" creationId="{6190E5C5-6596-46AC-8EF1-1EB8AB1532FE}"/>
          </ac:picMkLst>
        </pc:picChg>
      </pc:sldChg>
      <pc:sldChg chg="modSp add mod modAnim">
        <pc:chgData name="Bojana" userId="95e66ffa-b580-4e18-8fb4-a5e3b87fe26a" providerId="ADAL" clId="{34E71532-72B0-487B-A0D5-D3AAF2E11590}" dt="2022-12-06T13:49:45.832" v="6785"/>
        <pc:sldMkLst>
          <pc:docMk/>
          <pc:sldMk cId="3930991622" sldId="280"/>
        </pc:sldMkLst>
        <pc:spChg chg="mod">
          <ac:chgData name="Bojana" userId="95e66ffa-b580-4e18-8fb4-a5e3b87fe26a" providerId="ADAL" clId="{34E71532-72B0-487B-A0D5-D3AAF2E11590}" dt="2022-12-06T13:47:15.663" v="6763" actId="1076"/>
          <ac:spMkLst>
            <pc:docMk/>
            <pc:sldMk cId="3930991622" sldId="280"/>
            <ac:spMk id="2" creationId="{4A6BCF7A-6DA7-464D-A037-2263C821EF3F}"/>
          </ac:spMkLst>
        </pc:spChg>
        <pc:picChg chg="mod">
          <ac:chgData name="Bojana" userId="95e66ffa-b580-4e18-8fb4-a5e3b87fe26a" providerId="ADAL" clId="{34E71532-72B0-487B-A0D5-D3AAF2E11590}" dt="2022-12-06T13:47:12.553" v="6762" actId="1076"/>
          <ac:picMkLst>
            <pc:docMk/>
            <pc:sldMk cId="3930991622" sldId="280"/>
            <ac:picMk id="6" creationId="{32D0EC0A-E5F9-4412-A6E5-C71F45348FBE}"/>
          </ac:picMkLst>
        </pc:picChg>
      </pc:sldChg>
      <pc:sldChg chg="modSp add mod modAnim">
        <pc:chgData name="Bojana" userId="95e66ffa-b580-4e18-8fb4-a5e3b87fe26a" providerId="ADAL" clId="{34E71532-72B0-487B-A0D5-D3AAF2E11590}" dt="2022-12-06T13:50:12.966" v="6788"/>
        <pc:sldMkLst>
          <pc:docMk/>
          <pc:sldMk cId="3780102363" sldId="281"/>
        </pc:sldMkLst>
        <pc:graphicFrameChg chg="mod">
          <ac:chgData name="Bojana" userId="95e66ffa-b580-4e18-8fb4-a5e3b87fe26a" providerId="ADAL" clId="{34E71532-72B0-487B-A0D5-D3AAF2E11590}" dt="2022-12-06T13:48:13.390" v="6773" actId="255"/>
          <ac:graphicFrameMkLst>
            <pc:docMk/>
            <pc:sldMk cId="3780102363" sldId="281"/>
            <ac:graphicFrameMk id="5" creationId="{EB4A7079-F13B-2C73-EE44-D80C23E276CC}"/>
          </ac:graphicFrameMkLst>
        </pc:graphicFrameChg>
      </pc:sldChg>
      <pc:sldChg chg="add">
        <pc:chgData name="Bojana" userId="95e66ffa-b580-4e18-8fb4-a5e3b87fe26a" providerId="ADAL" clId="{34E71532-72B0-487B-A0D5-D3AAF2E11590}" dt="2022-12-06T13:44:07.686" v="6685"/>
        <pc:sldMkLst>
          <pc:docMk/>
          <pc:sldMk cId="2594673211" sldId="282"/>
        </pc:sldMkLst>
      </pc:sldChg>
      <pc:sldChg chg="modSp add mod modAnim">
        <pc:chgData name="Bojana" userId="95e66ffa-b580-4e18-8fb4-a5e3b87fe26a" providerId="ADAL" clId="{34E71532-72B0-487B-A0D5-D3AAF2E11590}" dt="2022-12-07T13:59:45.780" v="6864" actId="14100"/>
        <pc:sldMkLst>
          <pc:docMk/>
          <pc:sldMk cId="2465860498" sldId="283"/>
        </pc:sldMkLst>
        <pc:spChg chg="mod">
          <ac:chgData name="Bojana" userId="95e66ffa-b580-4e18-8fb4-a5e3b87fe26a" providerId="ADAL" clId="{34E71532-72B0-487B-A0D5-D3AAF2E11590}" dt="2022-12-07T13:59:45.780" v="6864" actId="14100"/>
          <ac:spMkLst>
            <pc:docMk/>
            <pc:sldMk cId="2465860498" sldId="283"/>
            <ac:spMk id="7" creationId="{74C89423-AEC5-8786-2D19-1502788B6CF7}"/>
          </ac:spMkLst>
        </pc:spChg>
      </pc:sldChg>
      <pc:sldChg chg="modSp add mod modAnim">
        <pc:chgData name="Bojana" userId="95e66ffa-b580-4e18-8fb4-a5e3b87fe26a" providerId="ADAL" clId="{34E71532-72B0-487B-A0D5-D3AAF2E11590}" dt="2022-12-07T14:01:02.612" v="6872"/>
        <pc:sldMkLst>
          <pc:docMk/>
          <pc:sldMk cId="1908999645" sldId="284"/>
        </pc:sldMkLst>
        <pc:spChg chg="mod">
          <ac:chgData name="Bojana" userId="95e66ffa-b580-4e18-8fb4-a5e3b87fe26a" providerId="ADAL" clId="{34E71532-72B0-487B-A0D5-D3AAF2E11590}" dt="2022-12-06T13:53:46.122" v="6801" actId="14100"/>
          <ac:spMkLst>
            <pc:docMk/>
            <pc:sldMk cId="1908999645" sldId="284"/>
            <ac:spMk id="3" creationId="{4DE42D31-5CB1-3AD4-5F28-A72CCB3733F0}"/>
          </ac:spMkLst>
        </pc:spChg>
        <pc:graphicFrameChg chg="mod modGraphic">
          <ac:chgData name="Bojana" userId="95e66ffa-b580-4e18-8fb4-a5e3b87fe26a" providerId="ADAL" clId="{34E71532-72B0-487B-A0D5-D3AAF2E11590}" dt="2022-12-07T14:00:56.035" v="6870" actId="14734"/>
          <ac:graphicFrameMkLst>
            <pc:docMk/>
            <pc:sldMk cId="1908999645" sldId="284"/>
            <ac:graphicFrameMk id="4" creationId="{047EBE4F-43C1-9FF8-EF24-301D9F31676E}"/>
          </ac:graphicFrameMkLst>
        </pc:graphicFrameChg>
      </pc:sldChg>
      <pc:sldChg chg="addSp modSp new mod setBg">
        <pc:chgData name="Bojana" userId="95e66ffa-b580-4e18-8fb4-a5e3b87fe26a" providerId="ADAL" clId="{34E71532-72B0-487B-A0D5-D3AAF2E11590}" dt="2022-12-06T13:46:55.558" v="6760" actId="20577"/>
        <pc:sldMkLst>
          <pc:docMk/>
          <pc:sldMk cId="1316886293" sldId="285"/>
        </pc:sldMkLst>
        <pc:spChg chg="mod">
          <ac:chgData name="Bojana" userId="95e66ffa-b580-4e18-8fb4-a5e3b87fe26a" providerId="ADAL" clId="{34E71532-72B0-487B-A0D5-D3AAF2E11590}" dt="2022-12-06T13:46:21.799" v="6750" actId="114"/>
          <ac:spMkLst>
            <pc:docMk/>
            <pc:sldMk cId="1316886293" sldId="285"/>
            <ac:spMk id="2" creationId="{DF4B79DD-1F1B-49FF-A9D1-7B3993BD2F93}"/>
          </ac:spMkLst>
        </pc:spChg>
        <pc:spChg chg="mod">
          <ac:chgData name="Bojana" userId="95e66ffa-b580-4e18-8fb4-a5e3b87fe26a" providerId="ADAL" clId="{34E71532-72B0-487B-A0D5-D3AAF2E11590}" dt="2022-12-06T13:46:55.558" v="6760" actId="20577"/>
          <ac:spMkLst>
            <pc:docMk/>
            <pc:sldMk cId="1316886293" sldId="285"/>
            <ac:spMk id="3" creationId="{2C1976BD-EF58-4D47-9E4D-53125748E5CA}"/>
          </ac:spMkLst>
        </pc:spChg>
        <pc:spChg chg="add">
          <ac:chgData name="Bojana" userId="95e66ffa-b580-4e18-8fb4-a5e3b87fe26a" providerId="ADAL" clId="{34E71532-72B0-487B-A0D5-D3AAF2E11590}" dt="2022-12-06T13:45:13.529" v="6709" actId="26606"/>
          <ac:spMkLst>
            <pc:docMk/>
            <pc:sldMk cId="1316886293" sldId="285"/>
            <ac:spMk id="8" creationId="{1B15ED52-F352-441B-82BF-E0EA34836D08}"/>
          </ac:spMkLst>
        </pc:spChg>
        <pc:spChg chg="add">
          <ac:chgData name="Bojana" userId="95e66ffa-b580-4e18-8fb4-a5e3b87fe26a" providerId="ADAL" clId="{34E71532-72B0-487B-A0D5-D3AAF2E11590}" dt="2022-12-06T13:45:13.529" v="6709" actId="26606"/>
          <ac:spMkLst>
            <pc:docMk/>
            <pc:sldMk cId="1316886293" sldId="285"/>
            <ac:spMk id="10" creationId="{3B2E3793-BFE6-45A2-9B7B-E18844431C99}"/>
          </ac:spMkLst>
        </pc:spChg>
        <pc:spChg chg="add">
          <ac:chgData name="Bojana" userId="95e66ffa-b580-4e18-8fb4-a5e3b87fe26a" providerId="ADAL" clId="{34E71532-72B0-487B-A0D5-D3AAF2E11590}" dt="2022-12-06T13:45:13.529" v="6709" actId="26606"/>
          <ac:spMkLst>
            <pc:docMk/>
            <pc:sldMk cId="1316886293" sldId="285"/>
            <ac:spMk id="12" creationId="{BC4C4868-CB8F-4AF9-9CDB-8108F2C19B67}"/>
          </ac:spMkLst>
        </pc:spChg>
        <pc:spChg chg="add">
          <ac:chgData name="Bojana" userId="95e66ffa-b580-4e18-8fb4-a5e3b87fe26a" providerId="ADAL" clId="{34E71532-72B0-487B-A0D5-D3AAF2E11590}" dt="2022-12-06T13:45:13.529" v="6709" actId="26606"/>
          <ac:spMkLst>
            <pc:docMk/>
            <pc:sldMk cId="1316886293" sldId="285"/>
            <ac:spMk id="14" creationId="{375E0459-6403-40CD-989D-56A4407CA12E}"/>
          </ac:spMkLst>
        </pc:spChg>
        <pc:spChg chg="add">
          <ac:chgData name="Bojana" userId="95e66ffa-b580-4e18-8fb4-a5e3b87fe26a" providerId="ADAL" clId="{34E71532-72B0-487B-A0D5-D3AAF2E11590}" dt="2022-12-06T13:45:13.529" v="6709" actId="26606"/>
          <ac:spMkLst>
            <pc:docMk/>
            <pc:sldMk cId="1316886293" sldId="285"/>
            <ac:spMk id="16" creationId="{53E5B1A8-3AC9-4BD1-9BBC-78CA94F2D1BA}"/>
          </ac:spMkLst>
        </pc:spChg>
      </pc:sldChg>
      <pc:sldChg chg="add del">
        <pc:chgData name="Bojana" userId="95e66ffa-b580-4e18-8fb4-a5e3b87fe26a" providerId="ADAL" clId="{34E71532-72B0-487B-A0D5-D3AAF2E11590}" dt="2022-12-06T13:44:29.247" v="6692" actId="47"/>
        <pc:sldMkLst>
          <pc:docMk/>
          <pc:sldMk cId="3201249867" sldId="285"/>
        </pc:sldMkLst>
      </pc:sldChg>
      <pc:sldChg chg="modSp add mod ord">
        <pc:chgData name="Bojana" userId="95e66ffa-b580-4e18-8fb4-a5e3b87fe26a" providerId="ADAL" clId="{34E71532-72B0-487B-A0D5-D3AAF2E11590}" dt="2022-12-06T13:55:54.651" v="6859" actId="255"/>
        <pc:sldMkLst>
          <pc:docMk/>
          <pc:sldMk cId="3766164647" sldId="286"/>
        </pc:sldMkLst>
        <pc:spChg chg="mod">
          <ac:chgData name="Bojana" userId="95e66ffa-b580-4e18-8fb4-a5e3b87fe26a" providerId="ADAL" clId="{34E71532-72B0-487B-A0D5-D3AAF2E11590}" dt="2022-12-06T13:54:33.693" v="6840" actId="122"/>
          <ac:spMkLst>
            <pc:docMk/>
            <pc:sldMk cId="3766164647" sldId="286"/>
            <ac:spMk id="2" creationId="{A0DFF932-1E3F-466F-AC9F-D291F3A3594A}"/>
          </ac:spMkLst>
        </pc:spChg>
        <pc:spChg chg="mod">
          <ac:chgData name="Bojana" userId="95e66ffa-b580-4e18-8fb4-a5e3b87fe26a" providerId="ADAL" clId="{34E71532-72B0-487B-A0D5-D3AAF2E11590}" dt="2022-12-06T13:55:14.951" v="6851" actId="14100"/>
          <ac:spMkLst>
            <pc:docMk/>
            <pc:sldMk cId="3766164647" sldId="286"/>
            <ac:spMk id="3" creationId="{33F1E0A1-9A4C-4224-8CAC-D3AABF76A3A0}"/>
          </ac:spMkLst>
        </pc:spChg>
        <pc:spChg chg="mod">
          <ac:chgData name="Bojana" userId="95e66ffa-b580-4e18-8fb4-a5e3b87fe26a" providerId="ADAL" clId="{34E71532-72B0-487B-A0D5-D3AAF2E11590}" dt="2022-12-06T13:55:54.651" v="6859" actId="255"/>
          <ac:spMkLst>
            <pc:docMk/>
            <pc:sldMk cId="3766164647" sldId="286"/>
            <ac:spMk id="40" creationId="{37A8A542-CD08-4E1B-81D4-1DBE44C1E8C1}"/>
          </ac:spMkLst>
        </pc:spChg>
      </pc:sldChg>
      <pc:sldMasterChg chg="add addSldLayout">
        <pc:chgData name="Bojana" userId="95e66ffa-b580-4e18-8fb4-a5e3b87fe26a" providerId="ADAL" clId="{34E71532-72B0-487B-A0D5-D3AAF2E11590}" dt="2022-12-06T13:44:17.830" v="6690" actId="27028"/>
        <pc:sldMasterMkLst>
          <pc:docMk/>
          <pc:sldMasterMk cId="2813984740" sldId="2147483648"/>
        </pc:sldMasterMkLst>
        <pc:sldLayoutChg chg="add">
          <pc:chgData name="Bojana" userId="95e66ffa-b580-4e18-8fb4-a5e3b87fe26a" providerId="ADAL" clId="{34E71532-72B0-487B-A0D5-D3AAF2E11590}" dt="2022-12-06T13:44:07.686" v="6684" actId="27028"/>
          <pc:sldLayoutMkLst>
            <pc:docMk/>
            <pc:sldMasterMk cId="2813984740" sldId="2147483648"/>
            <pc:sldLayoutMk cId="98219833" sldId="2147483650"/>
          </pc:sldLayoutMkLst>
        </pc:sldLayoutChg>
        <pc:sldLayoutChg chg="add">
          <pc:chgData name="Bojana" userId="95e66ffa-b580-4e18-8fb4-a5e3b87fe26a" providerId="ADAL" clId="{34E71532-72B0-487B-A0D5-D3AAF2E11590}" dt="2022-12-06T13:44:17.830" v="6690" actId="27028"/>
          <pc:sldLayoutMkLst>
            <pc:docMk/>
            <pc:sldMasterMk cId="2813984740" sldId="2147483648"/>
            <pc:sldLayoutMk cId="2174246640" sldId="2147483652"/>
          </pc:sldLayoutMkLst>
        </pc:sldLayoutChg>
        <pc:sldLayoutChg chg="add">
          <pc:chgData name="Bojana" userId="95e66ffa-b580-4e18-8fb4-a5e3b87fe26a" providerId="ADAL" clId="{34E71532-72B0-487B-A0D5-D3AAF2E11590}" dt="2022-12-06T13:44:08.589" v="6686" actId="27028"/>
          <pc:sldLayoutMkLst>
            <pc:docMk/>
            <pc:sldMasterMk cId="2813984740" sldId="2147483648"/>
            <pc:sldLayoutMk cId="902188980" sldId="2147483655"/>
          </pc:sldLayoutMkLst>
        </pc:sldLayoutChg>
      </pc:sldMasterChg>
      <pc:sldMasterChg chg="add del replId addSldLayout delSldLayout modSldLayout">
        <pc:chgData name="Bojana" userId="95e66ffa-b580-4e18-8fb4-a5e3b87fe26a" providerId="ADAL" clId="{34E71532-72B0-487B-A0D5-D3AAF2E11590}" dt="2022-12-06T13:44:08.589" v="6686" actId="27028"/>
        <pc:sldMasterMkLst>
          <pc:docMk/>
          <pc:sldMasterMk cId="3264108968" sldId="2147483660"/>
        </pc:sldMasterMkLst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1845894025" sldId="2147483649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542529751" sldId="2147483651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1878259198" sldId="2147483653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598138147" sldId="2147483654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1332621894" sldId="2147483656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3241107850" sldId="2147483657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3106151582" sldId="2147483658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264108968" sldId="2147483660"/>
            <pc:sldLayoutMk cId="859678329" sldId="2147483659"/>
          </pc:sldLayoutMkLst>
        </pc:sldLayoutChg>
        <pc:sldLayoutChg chg="add del replId">
          <pc:chgData name="Bojana" userId="95e66ffa-b580-4e18-8fb4-a5e3b87fe26a" providerId="ADAL" clId="{34E71532-72B0-487B-A0D5-D3AAF2E11590}" dt="2022-12-06T13:43:49.485" v="6678" actId="27028"/>
          <pc:sldLayoutMkLst>
            <pc:docMk/>
            <pc:sldMasterMk cId="3264108968" sldId="2147483660"/>
            <pc:sldLayoutMk cId="1453949260" sldId="2147483661"/>
          </pc:sldLayoutMkLst>
        </pc:sldLayoutChg>
        <pc:sldLayoutChg chg="add del replId">
          <pc:chgData name="Bojana" userId="95e66ffa-b580-4e18-8fb4-a5e3b87fe26a" providerId="ADAL" clId="{34E71532-72B0-487B-A0D5-D3AAF2E11590}" dt="2022-12-06T13:43:51.174" v="6680" actId="27028"/>
          <pc:sldLayoutMkLst>
            <pc:docMk/>
            <pc:sldMasterMk cId="3264108968" sldId="2147483660"/>
            <pc:sldLayoutMk cId="640970635" sldId="2147483662"/>
          </pc:sldLayoutMkLst>
        </pc:sldLayoutChg>
        <pc:sldLayoutChg chg="add del replId">
          <pc:chgData name="Bojana" userId="95e66ffa-b580-4e18-8fb4-a5e3b87fe26a" providerId="ADAL" clId="{34E71532-72B0-487B-A0D5-D3AAF2E11590}" dt="2022-12-06T13:44:08.589" v="6686" actId="27028"/>
          <pc:sldLayoutMkLst>
            <pc:docMk/>
            <pc:sldMasterMk cId="3264108968" sldId="2147483660"/>
            <pc:sldLayoutMk cId="989018839" sldId="2147483665"/>
          </pc:sldLayoutMkLst>
        </pc:sldLayoutChg>
      </pc:sldMasterChg>
      <pc:sldMasterChg chg="add replId addSldLayout modSldLayout">
        <pc:chgData name="Bojana" userId="95e66ffa-b580-4e18-8fb4-a5e3b87fe26a" providerId="ADAL" clId="{34E71532-72B0-487B-A0D5-D3AAF2E11590}" dt="2022-12-06T13:44:17.830" v="6690" actId="27028"/>
        <pc:sldMasterMkLst>
          <pc:docMk/>
          <pc:sldMasterMk cId="3587178851" sldId="2147483663"/>
        </pc:sldMasterMkLst>
        <pc:sldLayoutChg chg="add replId">
          <pc:chgData name="Bojana" userId="95e66ffa-b580-4e18-8fb4-a5e3b87fe26a" providerId="ADAL" clId="{34E71532-72B0-487B-A0D5-D3AAF2E11590}" dt="2022-12-06T13:44:07.686" v="6684" actId="27028"/>
          <pc:sldLayoutMkLst>
            <pc:docMk/>
            <pc:sldMasterMk cId="3587178851" sldId="2147483663"/>
            <pc:sldLayoutMk cId="619086530" sldId="2147483664"/>
          </pc:sldLayoutMkLst>
        </pc:sldLayoutChg>
        <pc:sldLayoutChg chg="add replId">
          <pc:chgData name="Bojana" userId="95e66ffa-b580-4e18-8fb4-a5e3b87fe26a" providerId="ADAL" clId="{34E71532-72B0-487B-A0D5-D3AAF2E11590}" dt="2022-12-06T13:44:17.830" v="6690" actId="27028"/>
          <pc:sldLayoutMkLst>
            <pc:docMk/>
            <pc:sldMasterMk cId="3587178851" sldId="2147483663"/>
            <pc:sldLayoutMk cId="1258485735" sldId="2147483666"/>
          </pc:sldLayoutMkLst>
        </pc:sldLayoutChg>
      </pc:sldMasterChg>
      <pc:sldMasterChg chg="add del addSldLayout delSldLayout">
        <pc:chgData name="Bojana" userId="95e66ffa-b580-4e18-8fb4-a5e3b87fe26a" providerId="ADAL" clId="{34E71532-72B0-487B-A0D5-D3AAF2E11590}" dt="2022-12-03T12:20:02.295" v="37" actId="26606"/>
        <pc:sldMasterMkLst>
          <pc:docMk/>
          <pc:sldMasterMk cId="3948291899" sldId="2147483686"/>
        </pc:sldMasterMkLst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2603354689" sldId="2147483675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1783890798" sldId="2147483676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1999865659" sldId="2147483677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494429568" sldId="2147483678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768824754" sldId="2147483679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2043779634" sldId="2147483680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1114338001" sldId="2147483681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179488988" sldId="2147483682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3035254364" sldId="2147483683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3531706082" sldId="2147483684"/>
          </pc:sldLayoutMkLst>
        </pc:sldLayoutChg>
        <pc:sldLayoutChg chg="add del">
          <pc:chgData name="Bojana" userId="95e66ffa-b580-4e18-8fb4-a5e3b87fe26a" providerId="ADAL" clId="{34E71532-72B0-487B-A0D5-D3AAF2E11590}" dt="2022-12-03T12:20:02.295" v="37" actId="26606"/>
          <pc:sldLayoutMkLst>
            <pc:docMk/>
            <pc:sldMasterMk cId="3948291899" sldId="2147483686"/>
            <pc:sldLayoutMk cId="820044210" sldId="2147483685"/>
          </pc:sldLayoutMkLst>
        </pc:sldLayoutChg>
      </pc:sldMasterChg>
      <pc:sldMasterChg chg="add del addSldLayout delSldLayout">
        <pc:chgData name="Bojana" userId="95e66ffa-b580-4e18-8fb4-a5e3b87fe26a" providerId="ADAL" clId="{34E71532-72B0-487B-A0D5-D3AAF2E11590}" dt="2022-12-03T12:19:15.245" v="14" actId="26606"/>
        <pc:sldMasterMkLst>
          <pc:docMk/>
          <pc:sldMasterMk cId="3739609747" sldId="2147483699"/>
        </pc:sldMasterMkLst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1265332834" sldId="2147483688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495926153" sldId="2147483689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1652838405" sldId="2147483690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1550076484" sldId="2147483691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1904696775" sldId="2147483692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3076663887" sldId="2147483693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2452968816" sldId="2147483694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2718795844" sldId="2147483695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2680209576" sldId="2147483696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116154225" sldId="2147483697"/>
          </pc:sldLayoutMkLst>
        </pc:sldLayoutChg>
        <pc:sldLayoutChg chg="add del">
          <pc:chgData name="Bojana" userId="95e66ffa-b580-4e18-8fb4-a5e3b87fe26a" providerId="ADAL" clId="{34E71532-72B0-487B-A0D5-D3AAF2E11590}" dt="2022-12-03T12:19:15.245" v="14" actId="26606"/>
          <pc:sldLayoutMkLst>
            <pc:docMk/>
            <pc:sldMasterMk cId="3739609747" sldId="2147483699"/>
            <pc:sldLayoutMk cId="161584545" sldId="2147483698"/>
          </pc:sldLayoutMkLst>
        </pc:sldLayoutChg>
      </pc:sldMasterChg>
      <pc:sldMasterChg chg="add del addSldLayout delSldLayout">
        <pc:chgData name="Bojana" userId="95e66ffa-b580-4e18-8fb4-a5e3b87fe26a" providerId="ADAL" clId="{34E71532-72B0-487B-A0D5-D3AAF2E11590}" dt="2022-12-03T12:18:26.302" v="6" actId="26606"/>
        <pc:sldMasterMkLst>
          <pc:docMk/>
          <pc:sldMasterMk cId="683908438" sldId="2147483738"/>
        </pc:sldMasterMkLst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1645750056" sldId="2147483727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343704465" sldId="2147483728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2495462405" sldId="2147483729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3937501704" sldId="2147483730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1037370187" sldId="2147483731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1597767085" sldId="2147483732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2281195174" sldId="2147483733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4266052940" sldId="2147483734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480134485" sldId="2147483735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3541469414" sldId="2147483736"/>
          </pc:sldLayoutMkLst>
        </pc:sldLayoutChg>
        <pc:sldLayoutChg chg="add del">
          <pc:chgData name="Bojana" userId="95e66ffa-b580-4e18-8fb4-a5e3b87fe26a" providerId="ADAL" clId="{34E71532-72B0-487B-A0D5-D3AAF2E11590}" dt="2022-12-03T12:18:26.302" v="6" actId="26606"/>
          <pc:sldLayoutMkLst>
            <pc:docMk/>
            <pc:sldMasterMk cId="683908438" sldId="2147483738"/>
            <pc:sldLayoutMk cId="1580883264" sldId="214748373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90EFF-AB33-4285-B363-99E1A9BB86D9}" type="doc">
      <dgm:prSet loTypeId="urn:microsoft.com/office/officeart/2009/3/layout/StepUpProcess" loCatId="process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hr-HR"/>
        </a:p>
      </dgm:t>
    </dgm:pt>
    <dgm:pt modelId="{8553F9C8-A0DA-4380-A11E-D71FE5167FFE}">
      <dgm:prSet/>
      <dgm:spPr/>
      <dgm:t>
        <a:bodyPr/>
        <a:lstStyle/>
        <a:p>
          <a:r>
            <a:rPr lang="hr-HR" b="0" i="0"/>
            <a:t>vrijeme i prostor</a:t>
          </a:r>
          <a:endParaRPr lang="hr-HR"/>
        </a:p>
      </dgm:t>
    </dgm:pt>
    <dgm:pt modelId="{E23BEC66-C1EA-4B69-8B48-A074FF0CDB71}" type="parTrans" cxnId="{E7D42614-7500-460A-9ED1-B8360D7683A6}">
      <dgm:prSet/>
      <dgm:spPr/>
      <dgm:t>
        <a:bodyPr/>
        <a:lstStyle/>
        <a:p>
          <a:endParaRPr lang="hr-HR"/>
        </a:p>
      </dgm:t>
    </dgm:pt>
    <dgm:pt modelId="{14E47CD5-614F-4416-B3C7-589F4EC3C4FE}" type="sibTrans" cxnId="{E7D42614-7500-460A-9ED1-B8360D7683A6}">
      <dgm:prSet/>
      <dgm:spPr/>
      <dgm:t>
        <a:bodyPr/>
        <a:lstStyle/>
        <a:p>
          <a:endParaRPr lang="hr-HR"/>
        </a:p>
      </dgm:t>
    </dgm:pt>
    <dgm:pt modelId="{636A77EA-4BB1-4B30-8289-E55990743E7E}">
      <dgm:prSet/>
      <dgm:spPr/>
      <dgm:t>
        <a:bodyPr/>
        <a:lstStyle/>
        <a:p>
          <a:r>
            <a:rPr lang="hr-HR" b="0" i="0" dirty="0"/>
            <a:t>uzroci i posljedice</a:t>
          </a:r>
          <a:endParaRPr lang="hr-HR" dirty="0"/>
        </a:p>
      </dgm:t>
    </dgm:pt>
    <dgm:pt modelId="{40C1B132-74D3-44B2-A7B5-D7AC74C41FD3}" type="parTrans" cxnId="{2C239ABD-9DEE-4196-9AED-78C92A297DF4}">
      <dgm:prSet/>
      <dgm:spPr/>
      <dgm:t>
        <a:bodyPr/>
        <a:lstStyle/>
        <a:p>
          <a:endParaRPr lang="hr-HR"/>
        </a:p>
      </dgm:t>
    </dgm:pt>
    <dgm:pt modelId="{B92FAD74-B9C7-489B-8154-3F37BA14FD51}" type="sibTrans" cxnId="{2C239ABD-9DEE-4196-9AED-78C92A297DF4}">
      <dgm:prSet/>
      <dgm:spPr/>
      <dgm:t>
        <a:bodyPr/>
        <a:lstStyle/>
        <a:p>
          <a:endParaRPr lang="hr-HR"/>
        </a:p>
      </dgm:t>
    </dgm:pt>
    <dgm:pt modelId="{D53BE25E-70DB-4594-9BC1-A7C96C42D9D6}">
      <dgm:prSet/>
      <dgm:spPr/>
      <dgm:t>
        <a:bodyPr/>
        <a:lstStyle/>
        <a:p>
          <a:r>
            <a:rPr lang="hr-HR" b="0" i="0"/>
            <a:t>kontinuitet i promjene</a:t>
          </a:r>
          <a:endParaRPr lang="hr-HR"/>
        </a:p>
      </dgm:t>
    </dgm:pt>
    <dgm:pt modelId="{A08146E5-CD31-4A69-B270-52843D0E08D5}" type="parTrans" cxnId="{017B4E69-C86E-4A07-8AC0-66A97F53A9D5}">
      <dgm:prSet/>
      <dgm:spPr/>
      <dgm:t>
        <a:bodyPr/>
        <a:lstStyle/>
        <a:p>
          <a:endParaRPr lang="hr-HR"/>
        </a:p>
      </dgm:t>
    </dgm:pt>
    <dgm:pt modelId="{F8C0B91A-592E-4919-9B8E-81B8C3A3BD8B}" type="sibTrans" cxnId="{017B4E69-C86E-4A07-8AC0-66A97F53A9D5}">
      <dgm:prSet/>
      <dgm:spPr/>
      <dgm:t>
        <a:bodyPr/>
        <a:lstStyle/>
        <a:p>
          <a:endParaRPr lang="hr-HR"/>
        </a:p>
      </dgm:t>
    </dgm:pt>
    <dgm:pt modelId="{C8CDB203-87FD-4FC3-9F11-B7D74F0A8582}">
      <dgm:prSet/>
      <dgm:spPr/>
      <dgm:t>
        <a:bodyPr/>
        <a:lstStyle/>
        <a:p>
          <a:r>
            <a:rPr lang="hr-HR" b="0" i="0"/>
            <a:t>povijesna perspektiva</a:t>
          </a:r>
          <a:endParaRPr lang="hr-HR"/>
        </a:p>
      </dgm:t>
    </dgm:pt>
    <dgm:pt modelId="{5A999892-D885-4AFF-B94A-CA1368382A3B}" type="parTrans" cxnId="{4DE89053-0ABA-46A0-B179-305B5734211C}">
      <dgm:prSet/>
      <dgm:spPr/>
      <dgm:t>
        <a:bodyPr/>
        <a:lstStyle/>
        <a:p>
          <a:endParaRPr lang="hr-HR"/>
        </a:p>
      </dgm:t>
    </dgm:pt>
    <dgm:pt modelId="{D81B6B45-4284-4538-8B48-508275378712}" type="sibTrans" cxnId="{4DE89053-0ABA-46A0-B179-305B5734211C}">
      <dgm:prSet/>
      <dgm:spPr/>
      <dgm:t>
        <a:bodyPr/>
        <a:lstStyle/>
        <a:p>
          <a:endParaRPr lang="hr-HR"/>
        </a:p>
      </dgm:t>
    </dgm:pt>
    <dgm:pt modelId="{05193CE5-8A50-4673-B431-D506AC560424}">
      <dgm:prSet/>
      <dgm:spPr/>
      <dgm:t>
        <a:bodyPr/>
        <a:lstStyle/>
        <a:p>
          <a:r>
            <a:rPr lang="hr-HR" b="0" i="0" dirty="0"/>
            <a:t>rad s povijesnim izvorima</a:t>
          </a:r>
          <a:endParaRPr lang="hr-HR" dirty="0"/>
        </a:p>
      </dgm:t>
    </dgm:pt>
    <dgm:pt modelId="{0DEFAFDC-4D36-42C3-9B0A-99213F12ECE0}" type="parTrans" cxnId="{4AC899BC-2987-4B84-8B2F-38FB314B7F49}">
      <dgm:prSet/>
      <dgm:spPr/>
      <dgm:t>
        <a:bodyPr/>
        <a:lstStyle/>
        <a:p>
          <a:endParaRPr lang="hr-HR"/>
        </a:p>
      </dgm:t>
    </dgm:pt>
    <dgm:pt modelId="{E0DEF5FA-A51A-4025-A5E3-5CADFAB87758}" type="sibTrans" cxnId="{4AC899BC-2987-4B84-8B2F-38FB314B7F49}">
      <dgm:prSet/>
      <dgm:spPr/>
      <dgm:t>
        <a:bodyPr/>
        <a:lstStyle/>
        <a:p>
          <a:endParaRPr lang="hr-HR"/>
        </a:p>
      </dgm:t>
    </dgm:pt>
    <dgm:pt modelId="{35F43964-463F-405C-B1D9-5C7CB7C7531C}">
      <dgm:prSet/>
      <dgm:spPr/>
      <dgm:t>
        <a:bodyPr/>
        <a:lstStyle/>
        <a:p>
          <a:r>
            <a:rPr lang="hr-HR" b="0" i="0" dirty="0"/>
            <a:t>usporedba i sučeljavanje</a:t>
          </a:r>
          <a:endParaRPr lang="hr-HR" dirty="0"/>
        </a:p>
      </dgm:t>
    </dgm:pt>
    <dgm:pt modelId="{369F0B48-502E-45CD-826D-C2A40433B98F}" type="parTrans" cxnId="{30E78D42-105F-468A-9D78-BBEB4DB7533C}">
      <dgm:prSet/>
      <dgm:spPr/>
      <dgm:t>
        <a:bodyPr/>
        <a:lstStyle/>
        <a:p>
          <a:endParaRPr lang="hr-HR"/>
        </a:p>
      </dgm:t>
    </dgm:pt>
    <dgm:pt modelId="{B0CEE038-E0F8-4337-BB0F-7849393E7889}" type="sibTrans" cxnId="{30E78D42-105F-468A-9D78-BBEB4DB7533C}">
      <dgm:prSet/>
      <dgm:spPr/>
      <dgm:t>
        <a:bodyPr/>
        <a:lstStyle/>
        <a:p>
          <a:endParaRPr lang="hr-HR"/>
        </a:p>
      </dgm:t>
    </dgm:pt>
    <dgm:pt modelId="{0C0A2B06-18F1-4073-8673-A7D87A0032D3}" type="pres">
      <dgm:prSet presAssocID="{9CE90EFF-AB33-4285-B363-99E1A9BB86D9}" presName="rootnode" presStyleCnt="0">
        <dgm:presLayoutVars>
          <dgm:chMax/>
          <dgm:chPref/>
          <dgm:dir/>
          <dgm:animLvl val="lvl"/>
        </dgm:presLayoutVars>
      </dgm:prSet>
      <dgm:spPr/>
    </dgm:pt>
    <dgm:pt modelId="{15390A48-971C-4489-8E21-B99779BDC841}" type="pres">
      <dgm:prSet presAssocID="{8553F9C8-A0DA-4380-A11E-D71FE5167FFE}" presName="composite" presStyleCnt="0"/>
      <dgm:spPr/>
    </dgm:pt>
    <dgm:pt modelId="{B88AE8DF-CA39-4EB1-85B4-0A929C83E265}" type="pres">
      <dgm:prSet presAssocID="{8553F9C8-A0DA-4380-A11E-D71FE5167FFE}" presName="LShape" presStyleLbl="alignNode1" presStyleIdx="0" presStyleCnt="11"/>
      <dgm:spPr/>
    </dgm:pt>
    <dgm:pt modelId="{95BE1FDB-A962-4DBF-845C-4559B9D484A5}" type="pres">
      <dgm:prSet presAssocID="{8553F9C8-A0DA-4380-A11E-D71FE5167FFE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E8F6C24-9962-4EA8-BBBC-C17C82FE9FE5}" type="pres">
      <dgm:prSet presAssocID="{8553F9C8-A0DA-4380-A11E-D71FE5167FFE}" presName="Triangle" presStyleLbl="alignNode1" presStyleIdx="1" presStyleCnt="11"/>
      <dgm:spPr/>
    </dgm:pt>
    <dgm:pt modelId="{9923A7BC-7094-448F-B1A0-6B51B362BEAE}" type="pres">
      <dgm:prSet presAssocID="{14E47CD5-614F-4416-B3C7-589F4EC3C4FE}" presName="sibTrans" presStyleCnt="0"/>
      <dgm:spPr/>
    </dgm:pt>
    <dgm:pt modelId="{54C6DC36-652B-40AF-B95E-6D1481F6C63E}" type="pres">
      <dgm:prSet presAssocID="{14E47CD5-614F-4416-B3C7-589F4EC3C4FE}" presName="space" presStyleCnt="0"/>
      <dgm:spPr/>
    </dgm:pt>
    <dgm:pt modelId="{58A8F842-9C78-4D89-A1B3-CE90072D7290}" type="pres">
      <dgm:prSet presAssocID="{636A77EA-4BB1-4B30-8289-E55990743E7E}" presName="composite" presStyleCnt="0"/>
      <dgm:spPr/>
    </dgm:pt>
    <dgm:pt modelId="{DEA823A7-7E4D-46CD-A1D1-66F860F9436F}" type="pres">
      <dgm:prSet presAssocID="{636A77EA-4BB1-4B30-8289-E55990743E7E}" presName="LShape" presStyleLbl="alignNode1" presStyleIdx="2" presStyleCnt="11"/>
      <dgm:spPr/>
    </dgm:pt>
    <dgm:pt modelId="{DC3BBAF4-CBA3-4394-AB48-A56016538148}" type="pres">
      <dgm:prSet presAssocID="{636A77EA-4BB1-4B30-8289-E55990743E7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6448826-6FB7-4E52-94FC-E70676B58B75}" type="pres">
      <dgm:prSet presAssocID="{636A77EA-4BB1-4B30-8289-E55990743E7E}" presName="Triangle" presStyleLbl="alignNode1" presStyleIdx="3" presStyleCnt="11"/>
      <dgm:spPr/>
    </dgm:pt>
    <dgm:pt modelId="{20401D7E-E643-4266-975A-8DA1D18B31CD}" type="pres">
      <dgm:prSet presAssocID="{B92FAD74-B9C7-489B-8154-3F37BA14FD51}" presName="sibTrans" presStyleCnt="0"/>
      <dgm:spPr/>
    </dgm:pt>
    <dgm:pt modelId="{69C7CD1B-CBDC-4483-85B8-DDF19C5B58C0}" type="pres">
      <dgm:prSet presAssocID="{B92FAD74-B9C7-489B-8154-3F37BA14FD51}" presName="space" presStyleCnt="0"/>
      <dgm:spPr/>
    </dgm:pt>
    <dgm:pt modelId="{FA3D9760-7139-4A51-9272-1A631935632A}" type="pres">
      <dgm:prSet presAssocID="{D53BE25E-70DB-4594-9BC1-A7C96C42D9D6}" presName="composite" presStyleCnt="0"/>
      <dgm:spPr/>
    </dgm:pt>
    <dgm:pt modelId="{013C458F-57C1-46D1-883F-6C33990A1F70}" type="pres">
      <dgm:prSet presAssocID="{D53BE25E-70DB-4594-9BC1-A7C96C42D9D6}" presName="LShape" presStyleLbl="alignNode1" presStyleIdx="4" presStyleCnt="11"/>
      <dgm:spPr/>
    </dgm:pt>
    <dgm:pt modelId="{531A1F5B-663C-449E-BD8C-462C19212A39}" type="pres">
      <dgm:prSet presAssocID="{D53BE25E-70DB-4594-9BC1-A7C96C42D9D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C65CDB1-BFA2-41A1-AF29-F74C48D24771}" type="pres">
      <dgm:prSet presAssocID="{D53BE25E-70DB-4594-9BC1-A7C96C42D9D6}" presName="Triangle" presStyleLbl="alignNode1" presStyleIdx="5" presStyleCnt="11"/>
      <dgm:spPr/>
    </dgm:pt>
    <dgm:pt modelId="{9B401A3A-2428-4377-85FA-45127228D4E5}" type="pres">
      <dgm:prSet presAssocID="{F8C0B91A-592E-4919-9B8E-81B8C3A3BD8B}" presName="sibTrans" presStyleCnt="0"/>
      <dgm:spPr/>
    </dgm:pt>
    <dgm:pt modelId="{9C61CCB6-705C-4C1A-9D4C-0C54DF50BD08}" type="pres">
      <dgm:prSet presAssocID="{F8C0B91A-592E-4919-9B8E-81B8C3A3BD8B}" presName="space" presStyleCnt="0"/>
      <dgm:spPr/>
    </dgm:pt>
    <dgm:pt modelId="{A6617D09-CE4F-46AE-A8A8-395CB49EE98A}" type="pres">
      <dgm:prSet presAssocID="{C8CDB203-87FD-4FC3-9F11-B7D74F0A8582}" presName="composite" presStyleCnt="0"/>
      <dgm:spPr/>
    </dgm:pt>
    <dgm:pt modelId="{3464BCDE-D397-4DA2-B8BD-386B90CCA5A5}" type="pres">
      <dgm:prSet presAssocID="{C8CDB203-87FD-4FC3-9F11-B7D74F0A8582}" presName="LShape" presStyleLbl="alignNode1" presStyleIdx="6" presStyleCnt="11"/>
      <dgm:spPr/>
    </dgm:pt>
    <dgm:pt modelId="{8CBF5391-9533-4E4F-BFE2-5750B85EBA72}" type="pres">
      <dgm:prSet presAssocID="{C8CDB203-87FD-4FC3-9F11-B7D74F0A8582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E5FD1F4-1542-47AD-A4E1-91030601B003}" type="pres">
      <dgm:prSet presAssocID="{C8CDB203-87FD-4FC3-9F11-B7D74F0A8582}" presName="Triangle" presStyleLbl="alignNode1" presStyleIdx="7" presStyleCnt="11"/>
      <dgm:spPr/>
    </dgm:pt>
    <dgm:pt modelId="{E363F467-7013-4A68-BA54-26704BE2FABC}" type="pres">
      <dgm:prSet presAssocID="{D81B6B45-4284-4538-8B48-508275378712}" presName="sibTrans" presStyleCnt="0"/>
      <dgm:spPr/>
    </dgm:pt>
    <dgm:pt modelId="{18078DC8-328B-41B2-8811-C5F12BC9DE09}" type="pres">
      <dgm:prSet presAssocID="{D81B6B45-4284-4538-8B48-508275378712}" presName="space" presStyleCnt="0"/>
      <dgm:spPr/>
    </dgm:pt>
    <dgm:pt modelId="{CC8DB63C-AF6B-4121-ABA2-9CB1BC24C026}" type="pres">
      <dgm:prSet presAssocID="{05193CE5-8A50-4673-B431-D506AC560424}" presName="composite" presStyleCnt="0"/>
      <dgm:spPr/>
    </dgm:pt>
    <dgm:pt modelId="{0BFB45F1-ACB9-4C14-9ACB-2182D925BAE4}" type="pres">
      <dgm:prSet presAssocID="{05193CE5-8A50-4673-B431-D506AC560424}" presName="LShape" presStyleLbl="alignNode1" presStyleIdx="8" presStyleCnt="11"/>
      <dgm:spPr/>
    </dgm:pt>
    <dgm:pt modelId="{2D2FA22C-7814-4AEE-9FA6-F7771D790245}" type="pres">
      <dgm:prSet presAssocID="{05193CE5-8A50-4673-B431-D506AC56042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FBC4560-D856-45B1-AD07-1B29CF5203AC}" type="pres">
      <dgm:prSet presAssocID="{05193CE5-8A50-4673-B431-D506AC560424}" presName="Triangle" presStyleLbl="alignNode1" presStyleIdx="9" presStyleCnt="11"/>
      <dgm:spPr/>
    </dgm:pt>
    <dgm:pt modelId="{A145ABBD-D969-4093-B44A-8CE35ACDB6A5}" type="pres">
      <dgm:prSet presAssocID="{E0DEF5FA-A51A-4025-A5E3-5CADFAB87758}" presName="sibTrans" presStyleCnt="0"/>
      <dgm:spPr/>
    </dgm:pt>
    <dgm:pt modelId="{1B536079-B0FE-462C-90CB-07A3CF0BE0EA}" type="pres">
      <dgm:prSet presAssocID="{E0DEF5FA-A51A-4025-A5E3-5CADFAB87758}" presName="space" presStyleCnt="0"/>
      <dgm:spPr/>
    </dgm:pt>
    <dgm:pt modelId="{02397F01-6DD7-4E5A-91DE-B0C388239489}" type="pres">
      <dgm:prSet presAssocID="{35F43964-463F-405C-B1D9-5C7CB7C7531C}" presName="composite" presStyleCnt="0"/>
      <dgm:spPr/>
    </dgm:pt>
    <dgm:pt modelId="{0801A7DF-8D4C-4112-8EEE-9867AD504232}" type="pres">
      <dgm:prSet presAssocID="{35F43964-463F-405C-B1D9-5C7CB7C7531C}" presName="LShape" presStyleLbl="alignNode1" presStyleIdx="10" presStyleCnt="11"/>
      <dgm:spPr/>
    </dgm:pt>
    <dgm:pt modelId="{5B96FE09-B42A-42EA-8BFC-8AB8B85BD65E}" type="pres">
      <dgm:prSet presAssocID="{35F43964-463F-405C-B1D9-5C7CB7C7531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7D42614-7500-460A-9ED1-B8360D7683A6}" srcId="{9CE90EFF-AB33-4285-B363-99E1A9BB86D9}" destId="{8553F9C8-A0DA-4380-A11E-D71FE5167FFE}" srcOrd="0" destOrd="0" parTransId="{E23BEC66-C1EA-4B69-8B48-A074FF0CDB71}" sibTransId="{14E47CD5-614F-4416-B3C7-589F4EC3C4FE}"/>
    <dgm:cxn modelId="{30E78D42-105F-468A-9D78-BBEB4DB7533C}" srcId="{9CE90EFF-AB33-4285-B363-99E1A9BB86D9}" destId="{35F43964-463F-405C-B1D9-5C7CB7C7531C}" srcOrd="5" destOrd="0" parTransId="{369F0B48-502E-45CD-826D-C2A40433B98F}" sibTransId="{B0CEE038-E0F8-4337-BB0F-7849393E7889}"/>
    <dgm:cxn modelId="{017B4E69-C86E-4A07-8AC0-66A97F53A9D5}" srcId="{9CE90EFF-AB33-4285-B363-99E1A9BB86D9}" destId="{D53BE25E-70DB-4594-9BC1-A7C96C42D9D6}" srcOrd="2" destOrd="0" parTransId="{A08146E5-CD31-4A69-B270-52843D0E08D5}" sibTransId="{F8C0B91A-592E-4919-9B8E-81B8C3A3BD8B}"/>
    <dgm:cxn modelId="{4DE89053-0ABA-46A0-B179-305B5734211C}" srcId="{9CE90EFF-AB33-4285-B363-99E1A9BB86D9}" destId="{C8CDB203-87FD-4FC3-9F11-B7D74F0A8582}" srcOrd="3" destOrd="0" parTransId="{5A999892-D885-4AFF-B94A-CA1368382A3B}" sibTransId="{D81B6B45-4284-4538-8B48-508275378712}"/>
    <dgm:cxn modelId="{9B36727B-508D-4F76-AFD3-48DC1580606C}" type="presOf" srcId="{35F43964-463F-405C-B1D9-5C7CB7C7531C}" destId="{5B96FE09-B42A-42EA-8BFC-8AB8B85BD65E}" srcOrd="0" destOrd="0" presId="urn:microsoft.com/office/officeart/2009/3/layout/StepUpProcess"/>
    <dgm:cxn modelId="{D9DAAAAD-D3D1-4D6B-91E9-26BF6D2FF446}" type="presOf" srcId="{636A77EA-4BB1-4B30-8289-E55990743E7E}" destId="{DC3BBAF4-CBA3-4394-AB48-A56016538148}" srcOrd="0" destOrd="0" presId="urn:microsoft.com/office/officeart/2009/3/layout/StepUpProcess"/>
    <dgm:cxn modelId="{4AC899BC-2987-4B84-8B2F-38FB314B7F49}" srcId="{9CE90EFF-AB33-4285-B363-99E1A9BB86D9}" destId="{05193CE5-8A50-4673-B431-D506AC560424}" srcOrd="4" destOrd="0" parTransId="{0DEFAFDC-4D36-42C3-9B0A-99213F12ECE0}" sibTransId="{E0DEF5FA-A51A-4025-A5E3-5CADFAB87758}"/>
    <dgm:cxn modelId="{2C239ABD-9DEE-4196-9AED-78C92A297DF4}" srcId="{9CE90EFF-AB33-4285-B363-99E1A9BB86D9}" destId="{636A77EA-4BB1-4B30-8289-E55990743E7E}" srcOrd="1" destOrd="0" parTransId="{40C1B132-74D3-44B2-A7B5-D7AC74C41FD3}" sibTransId="{B92FAD74-B9C7-489B-8154-3F37BA14FD51}"/>
    <dgm:cxn modelId="{A1327CDB-2683-4765-817C-4CD50EDD0FD2}" type="presOf" srcId="{05193CE5-8A50-4673-B431-D506AC560424}" destId="{2D2FA22C-7814-4AEE-9FA6-F7771D790245}" srcOrd="0" destOrd="0" presId="urn:microsoft.com/office/officeart/2009/3/layout/StepUpProcess"/>
    <dgm:cxn modelId="{2A2EDCEC-351E-4488-A8CA-DE54F06352F5}" type="presOf" srcId="{D53BE25E-70DB-4594-9BC1-A7C96C42D9D6}" destId="{531A1F5B-663C-449E-BD8C-462C19212A39}" srcOrd="0" destOrd="0" presId="urn:microsoft.com/office/officeart/2009/3/layout/StepUpProcess"/>
    <dgm:cxn modelId="{E36147EE-DECB-46C5-B847-0A8EED9407DD}" type="presOf" srcId="{8553F9C8-A0DA-4380-A11E-D71FE5167FFE}" destId="{95BE1FDB-A962-4DBF-845C-4559B9D484A5}" srcOrd="0" destOrd="0" presId="urn:microsoft.com/office/officeart/2009/3/layout/StepUpProcess"/>
    <dgm:cxn modelId="{831753FC-2699-4B55-8A54-1E6C618EE59C}" type="presOf" srcId="{9CE90EFF-AB33-4285-B363-99E1A9BB86D9}" destId="{0C0A2B06-18F1-4073-8673-A7D87A0032D3}" srcOrd="0" destOrd="0" presId="urn:microsoft.com/office/officeart/2009/3/layout/StepUpProcess"/>
    <dgm:cxn modelId="{D1A13CFD-828D-45AF-B3AD-3E06F377794C}" type="presOf" srcId="{C8CDB203-87FD-4FC3-9F11-B7D74F0A8582}" destId="{8CBF5391-9533-4E4F-BFE2-5750B85EBA72}" srcOrd="0" destOrd="0" presId="urn:microsoft.com/office/officeart/2009/3/layout/StepUpProcess"/>
    <dgm:cxn modelId="{29F90F91-E723-45BE-8EB1-AA3366D3E97D}" type="presParOf" srcId="{0C0A2B06-18F1-4073-8673-A7D87A0032D3}" destId="{15390A48-971C-4489-8E21-B99779BDC841}" srcOrd="0" destOrd="0" presId="urn:microsoft.com/office/officeart/2009/3/layout/StepUpProcess"/>
    <dgm:cxn modelId="{F693B180-DD4F-4FA0-BB31-B61DC51B2F5F}" type="presParOf" srcId="{15390A48-971C-4489-8E21-B99779BDC841}" destId="{B88AE8DF-CA39-4EB1-85B4-0A929C83E265}" srcOrd="0" destOrd="0" presId="urn:microsoft.com/office/officeart/2009/3/layout/StepUpProcess"/>
    <dgm:cxn modelId="{3E1F12C4-DFD2-48FB-A5D7-0EE45E54879C}" type="presParOf" srcId="{15390A48-971C-4489-8E21-B99779BDC841}" destId="{95BE1FDB-A962-4DBF-845C-4559B9D484A5}" srcOrd="1" destOrd="0" presId="urn:microsoft.com/office/officeart/2009/3/layout/StepUpProcess"/>
    <dgm:cxn modelId="{B76109B2-557E-4DBA-AF10-FE394FB3E6A3}" type="presParOf" srcId="{15390A48-971C-4489-8E21-B99779BDC841}" destId="{9E8F6C24-9962-4EA8-BBBC-C17C82FE9FE5}" srcOrd="2" destOrd="0" presId="urn:microsoft.com/office/officeart/2009/3/layout/StepUpProcess"/>
    <dgm:cxn modelId="{9A0EE13B-058B-4112-90A5-1AC979102625}" type="presParOf" srcId="{0C0A2B06-18F1-4073-8673-A7D87A0032D3}" destId="{9923A7BC-7094-448F-B1A0-6B51B362BEAE}" srcOrd="1" destOrd="0" presId="urn:microsoft.com/office/officeart/2009/3/layout/StepUpProcess"/>
    <dgm:cxn modelId="{B040BD2D-87AB-4F7C-8EF7-7BB58D2BD292}" type="presParOf" srcId="{9923A7BC-7094-448F-B1A0-6B51B362BEAE}" destId="{54C6DC36-652B-40AF-B95E-6D1481F6C63E}" srcOrd="0" destOrd="0" presId="urn:microsoft.com/office/officeart/2009/3/layout/StepUpProcess"/>
    <dgm:cxn modelId="{5FC050D0-6B3D-46DD-8DDD-5818ED5C8942}" type="presParOf" srcId="{0C0A2B06-18F1-4073-8673-A7D87A0032D3}" destId="{58A8F842-9C78-4D89-A1B3-CE90072D7290}" srcOrd="2" destOrd="0" presId="urn:microsoft.com/office/officeart/2009/3/layout/StepUpProcess"/>
    <dgm:cxn modelId="{B3872656-F899-420E-A45A-EC4062873560}" type="presParOf" srcId="{58A8F842-9C78-4D89-A1B3-CE90072D7290}" destId="{DEA823A7-7E4D-46CD-A1D1-66F860F9436F}" srcOrd="0" destOrd="0" presId="urn:microsoft.com/office/officeart/2009/3/layout/StepUpProcess"/>
    <dgm:cxn modelId="{3246BA42-20E4-46A0-A730-2528EF5781BA}" type="presParOf" srcId="{58A8F842-9C78-4D89-A1B3-CE90072D7290}" destId="{DC3BBAF4-CBA3-4394-AB48-A56016538148}" srcOrd="1" destOrd="0" presId="urn:microsoft.com/office/officeart/2009/3/layout/StepUpProcess"/>
    <dgm:cxn modelId="{F28E5E83-A598-44DB-B8DD-E38A175FA4BF}" type="presParOf" srcId="{58A8F842-9C78-4D89-A1B3-CE90072D7290}" destId="{16448826-6FB7-4E52-94FC-E70676B58B75}" srcOrd="2" destOrd="0" presId="urn:microsoft.com/office/officeart/2009/3/layout/StepUpProcess"/>
    <dgm:cxn modelId="{0292484A-EA69-4FFE-9AD4-630F5A31321E}" type="presParOf" srcId="{0C0A2B06-18F1-4073-8673-A7D87A0032D3}" destId="{20401D7E-E643-4266-975A-8DA1D18B31CD}" srcOrd="3" destOrd="0" presId="urn:microsoft.com/office/officeart/2009/3/layout/StepUpProcess"/>
    <dgm:cxn modelId="{B8B73D99-2149-488C-9999-FA109F1CB8A0}" type="presParOf" srcId="{20401D7E-E643-4266-975A-8DA1D18B31CD}" destId="{69C7CD1B-CBDC-4483-85B8-DDF19C5B58C0}" srcOrd="0" destOrd="0" presId="urn:microsoft.com/office/officeart/2009/3/layout/StepUpProcess"/>
    <dgm:cxn modelId="{EA1B00E6-856A-4DA8-BCF6-F0A6DF207DDB}" type="presParOf" srcId="{0C0A2B06-18F1-4073-8673-A7D87A0032D3}" destId="{FA3D9760-7139-4A51-9272-1A631935632A}" srcOrd="4" destOrd="0" presId="urn:microsoft.com/office/officeart/2009/3/layout/StepUpProcess"/>
    <dgm:cxn modelId="{4FCC7E6B-FF29-48D3-B400-59845B25E455}" type="presParOf" srcId="{FA3D9760-7139-4A51-9272-1A631935632A}" destId="{013C458F-57C1-46D1-883F-6C33990A1F70}" srcOrd="0" destOrd="0" presId="urn:microsoft.com/office/officeart/2009/3/layout/StepUpProcess"/>
    <dgm:cxn modelId="{3BA0AAAC-2F7F-470B-9C0D-A88E74DA1767}" type="presParOf" srcId="{FA3D9760-7139-4A51-9272-1A631935632A}" destId="{531A1F5B-663C-449E-BD8C-462C19212A39}" srcOrd="1" destOrd="0" presId="urn:microsoft.com/office/officeart/2009/3/layout/StepUpProcess"/>
    <dgm:cxn modelId="{24D47806-A930-4959-B97B-C720FD8FC2C9}" type="presParOf" srcId="{FA3D9760-7139-4A51-9272-1A631935632A}" destId="{7C65CDB1-BFA2-41A1-AF29-F74C48D24771}" srcOrd="2" destOrd="0" presId="urn:microsoft.com/office/officeart/2009/3/layout/StepUpProcess"/>
    <dgm:cxn modelId="{73565237-BF9E-4018-A3F5-63D8FDBD23CA}" type="presParOf" srcId="{0C0A2B06-18F1-4073-8673-A7D87A0032D3}" destId="{9B401A3A-2428-4377-85FA-45127228D4E5}" srcOrd="5" destOrd="0" presId="urn:microsoft.com/office/officeart/2009/3/layout/StepUpProcess"/>
    <dgm:cxn modelId="{78FEC215-8D89-4F6A-9BA8-FA5C6CA20CA0}" type="presParOf" srcId="{9B401A3A-2428-4377-85FA-45127228D4E5}" destId="{9C61CCB6-705C-4C1A-9D4C-0C54DF50BD08}" srcOrd="0" destOrd="0" presId="urn:microsoft.com/office/officeart/2009/3/layout/StepUpProcess"/>
    <dgm:cxn modelId="{D852BDF7-CF12-46CE-906A-E5D235F0865E}" type="presParOf" srcId="{0C0A2B06-18F1-4073-8673-A7D87A0032D3}" destId="{A6617D09-CE4F-46AE-A8A8-395CB49EE98A}" srcOrd="6" destOrd="0" presId="urn:microsoft.com/office/officeart/2009/3/layout/StepUpProcess"/>
    <dgm:cxn modelId="{3C31F8F5-CB2C-4257-B5AF-2B872F8A879A}" type="presParOf" srcId="{A6617D09-CE4F-46AE-A8A8-395CB49EE98A}" destId="{3464BCDE-D397-4DA2-B8BD-386B90CCA5A5}" srcOrd="0" destOrd="0" presId="urn:microsoft.com/office/officeart/2009/3/layout/StepUpProcess"/>
    <dgm:cxn modelId="{8E3EF8A1-DF16-40F8-B668-C6BB5561D7A8}" type="presParOf" srcId="{A6617D09-CE4F-46AE-A8A8-395CB49EE98A}" destId="{8CBF5391-9533-4E4F-BFE2-5750B85EBA72}" srcOrd="1" destOrd="0" presId="urn:microsoft.com/office/officeart/2009/3/layout/StepUpProcess"/>
    <dgm:cxn modelId="{AE74226F-F109-41EB-829B-EE7B6555A665}" type="presParOf" srcId="{A6617D09-CE4F-46AE-A8A8-395CB49EE98A}" destId="{2E5FD1F4-1542-47AD-A4E1-91030601B003}" srcOrd="2" destOrd="0" presId="urn:microsoft.com/office/officeart/2009/3/layout/StepUpProcess"/>
    <dgm:cxn modelId="{1A10B920-1D3C-4BEC-AC56-2FD2FA1AF46B}" type="presParOf" srcId="{0C0A2B06-18F1-4073-8673-A7D87A0032D3}" destId="{E363F467-7013-4A68-BA54-26704BE2FABC}" srcOrd="7" destOrd="0" presId="urn:microsoft.com/office/officeart/2009/3/layout/StepUpProcess"/>
    <dgm:cxn modelId="{6E1E8F9C-15FD-4DAD-8189-4688E959A842}" type="presParOf" srcId="{E363F467-7013-4A68-BA54-26704BE2FABC}" destId="{18078DC8-328B-41B2-8811-C5F12BC9DE09}" srcOrd="0" destOrd="0" presId="urn:microsoft.com/office/officeart/2009/3/layout/StepUpProcess"/>
    <dgm:cxn modelId="{8BA77F6C-8E86-46C1-99E1-0B4B27E193D5}" type="presParOf" srcId="{0C0A2B06-18F1-4073-8673-A7D87A0032D3}" destId="{CC8DB63C-AF6B-4121-ABA2-9CB1BC24C026}" srcOrd="8" destOrd="0" presId="urn:microsoft.com/office/officeart/2009/3/layout/StepUpProcess"/>
    <dgm:cxn modelId="{B8E6656E-EFAB-46C0-98F7-AD89A5552A6C}" type="presParOf" srcId="{CC8DB63C-AF6B-4121-ABA2-9CB1BC24C026}" destId="{0BFB45F1-ACB9-4C14-9ACB-2182D925BAE4}" srcOrd="0" destOrd="0" presId="urn:microsoft.com/office/officeart/2009/3/layout/StepUpProcess"/>
    <dgm:cxn modelId="{DEA40A9E-0ED5-4C15-B482-A21102ED1663}" type="presParOf" srcId="{CC8DB63C-AF6B-4121-ABA2-9CB1BC24C026}" destId="{2D2FA22C-7814-4AEE-9FA6-F7771D790245}" srcOrd="1" destOrd="0" presId="urn:microsoft.com/office/officeart/2009/3/layout/StepUpProcess"/>
    <dgm:cxn modelId="{6AA6B9B7-3199-419E-BA62-E91DA4AD8954}" type="presParOf" srcId="{CC8DB63C-AF6B-4121-ABA2-9CB1BC24C026}" destId="{8FBC4560-D856-45B1-AD07-1B29CF5203AC}" srcOrd="2" destOrd="0" presId="urn:microsoft.com/office/officeart/2009/3/layout/StepUpProcess"/>
    <dgm:cxn modelId="{06050127-8076-451D-B680-831222CCE19E}" type="presParOf" srcId="{0C0A2B06-18F1-4073-8673-A7D87A0032D3}" destId="{A145ABBD-D969-4093-B44A-8CE35ACDB6A5}" srcOrd="9" destOrd="0" presId="urn:microsoft.com/office/officeart/2009/3/layout/StepUpProcess"/>
    <dgm:cxn modelId="{026E64EC-94BC-41BA-A76B-1E2094D7654B}" type="presParOf" srcId="{A145ABBD-D969-4093-B44A-8CE35ACDB6A5}" destId="{1B536079-B0FE-462C-90CB-07A3CF0BE0EA}" srcOrd="0" destOrd="0" presId="urn:microsoft.com/office/officeart/2009/3/layout/StepUpProcess"/>
    <dgm:cxn modelId="{B3006A10-C067-4139-9963-4ECFE56089D4}" type="presParOf" srcId="{0C0A2B06-18F1-4073-8673-A7D87A0032D3}" destId="{02397F01-6DD7-4E5A-91DE-B0C388239489}" srcOrd="10" destOrd="0" presId="urn:microsoft.com/office/officeart/2009/3/layout/StepUpProcess"/>
    <dgm:cxn modelId="{DD593F22-269A-4DAE-9BAD-4A6902B767C2}" type="presParOf" srcId="{02397F01-6DD7-4E5A-91DE-B0C388239489}" destId="{0801A7DF-8D4C-4112-8EEE-9867AD504232}" srcOrd="0" destOrd="0" presId="urn:microsoft.com/office/officeart/2009/3/layout/StepUpProcess"/>
    <dgm:cxn modelId="{EFBA4F39-5192-49EB-9E9F-FFD546AD5730}" type="presParOf" srcId="{02397F01-6DD7-4E5A-91DE-B0C388239489}" destId="{5B96FE09-B42A-42EA-8BFC-8AB8B85BD65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ED007E-F120-42A2-BA45-08AAB0087D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C2E3A2-6FC2-48BB-9D8B-C7D47CE5D70E}">
      <dgm:prSet phldrT="[Tekst]" custT="1"/>
      <dgm:spPr/>
      <dgm:t>
        <a:bodyPr/>
        <a:lstStyle/>
        <a:p>
          <a:r>
            <a:rPr lang="hr-HR" sz="2200" dirty="0"/>
            <a:t>Navodim naziv dokumenta koji drži u ruci.</a:t>
          </a:r>
        </a:p>
      </dgm:t>
    </dgm:pt>
    <dgm:pt modelId="{F218ED0C-5518-4C30-80A2-2AAF659AC2CE}" type="parTrans" cxnId="{258C74FB-733D-46A8-9C29-06E0EE8E1A36}">
      <dgm:prSet/>
      <dgm:spPr/>
      <dgm:t>
        <a:bodyPr/>
        <a:lstStyle/>
        <a:p>
          <a:endParaRPr lang="hr-HR" sz="2200"/>
        </a:p>
      </dgm:t>
    </dgm:pt>
    <dgm:pt modelId="{AB4E2128-8F75-48DD-B105-846726787010}" type="sibTrans" cxnId="{258C74FB-733D-46A8-9C29-06E0EE8E1A36}">
      <dgm:prSet/>
      <dgm:spPr/>
      <dgm:t>
        <a:bodyPr/>
        <a:lstStyle/>
        <a:p>
          <a:endParaRPr lang="hr-HR" sz="2200"/>
        </a:p>
      </dgm:t>
    </dgm:pt>
    <dgm:pt modelId="{137B03FB-24EA-45EE-A2E2-A2031F4550BE}">
      <dgm:prSet phldrT="[Tekst]" custT="1"/>
      <dgm:spPr/>
      <dgm:t>
        <a:bodyPr/>
        <a:lstStyle/>
        <a:p>
          <a:pPr>
            <a:buFontTx/>
            <a:buChar char="-"/>
          </a:pPr>
          <a:r>
            <a:rPr lang="hr-HR" sz="2000" dirty="0"/>
            <a:t>Samostalno objašnjavam utjecaj </a:t>
          </a:r>
          <a:r>
            <a:rPr lang="hr-HR" sz="2000" dirty="0" err="1"/>
            <a:t>Wilsonovih</a:t>
          </a:r>
          <a:r>
            <a:rPr lang="hr-HR" sz="2000" dirty="0"/>
            <a:t> 14 točaka na Europu analizirajući slikovni povijesni izvor.</a:t>
          </a:r>
        </a:p>
      </dgm:t>
    </dgm:pt>
    <dgm:pt modelId="{FF713A9E-9BC7-4C23-BBDF-8E162ED28861}" type="parTrans" cxnId="{4106CAE6-B560-4088-9C12-C1EBE636FD31}">
      <dgm:prSet/>
      <dgm:spPr/>
      <dgm:t>
        <a:bodyPr/>
        <a:lstStyle/>
        <a:p>
          <a:endParaRPr lang="hr-HR" sz="2200"/>
        </a:p>
      </dgm:t>
    </dgm:pt>
    <dgm:pt modelId="{861651F1-3333-4E59-8D10-D51743326D0B}" type="sibTrans" cxnId="{4106CAE6-B560-4088-9C12-C1EBE636FD31}">
      <dgm:prSet/>
      <dgm:spPr/>
      <dgm:t>
        <a:bodyPr/>
        <a:lstStyle/>
        <a:p>
          <a:endParaRPr lang="hr-HR" sz="2200"/>
        </a:p>
      </dgm:t>
    </dgm:pt>
    <dgm:pt modelId="{66363022-0DC9-421D-A236-C0884CB2FC09}">
      <dgm:prSet custT="1"/>
      <dgm:spPr/>
      <dgm:t>
        <a:bodyPr/>
        <a:lstStyle/>
        <a:p>
          <a:r>
            <a:rPr lang="hr-HR" sz="2200" dirty="0"/>
            <a:t>Imenujem odraslu mušku osobu na karikaturi.</a:t>
          </a:r>
        </a:p>
      </dgm:t>
    </dgm:pt>
    <dgm:pt modelId="{0BA187B0-FA87-4971-BA18-47E77DBF3696}" type="parTrans" cxnId="{AD03182B-ED97-4596-991C-B16CEA0F7FE5}">
      <dgm:prSet/>
      <dgm:spPr/>
      <dgm:t>
        <a:bodyPr/>
        <a:lstStyle/>
        <a:p>
          <a:endParaRPr lang="hr-HR" sz="2200"/>
        </a:p>
      </dgm:t>
    </dgm:pt>
    <dgm:pt modelId="{85250349-63E7-4E6D-9C8E-4C9E7D288F8A}" type="sibTrans" cxnId="{AD03182B-ED97-4596-991C-B16CEA0F7FE5}">
      <dgm:prSet/>
      <dgm:spPr/>
      <dgm:t>
        <a:bodyPr/>
        <a:lstStyle/>
        <a:p>
          <a:endParaRPr lang="hr-HR" sz="2200"/>
        </a:p>
      </dgm:t>
    </dgm:pt>
    <dgm:pt modelId="{DC59696C-426B-465D-AE08-0168FA2DFD60}">
      <dgm:prSet phldrT="[Tekst]" custT="1"/>
      <dgm:spPr/>
      <dgm:t>
        <a:bodyPr/>
        <a:lstStyle/>
        <a:p>
          <a:r>
            <a:rPr lang="hr-HR" sz="2200" dirty="0"/>
            <a:t>Mogu objasniti koga predstavljaju bebe na karikaturi.</a:t>
          </a:r>
        </a:p>
      </dgm:t>
    </dgm:pt>
    <dgm:pt modelId="{FF0C6A6E-9A6A-4781-9D04-D8F81E739C81}" type="parTrans" cxnId="{2854852E-874F-408F-B0B7-A294FCD66CBB}">
      <dgm:prSet/>
      <dgm:spPr/>
      <dgm:t>
        <a:bodyPr/>
        <a:lstStyle/>
        <a:p>
          <a:endParaRPr lang="hr-HR" sz="2200"/>
        </a:p>
      </dgm:t>
    </dgm:pt>
    <dgm:pt modelId="{48FF302A-5D44-46D1-97AE-5CE0039F8F89}" type="sibTrans" cxnId="{2854852E-874F-408F-B0B7-A294FCD66CBB}">
      <dgm:prSet/>
      <dgm:spPr/>
      <dgm:t>
        <a:bodyPr/>
        <a:lstStyle/>
        <a:p>
          <a:endParaRPr lang="hr-HR" sz="2200"/>
        </a:p>
      </dgm:t>
    </dgm:pt>
    <dgm:pt modelId="{22F0F971-F16F-43F9-9911-20D5F8EE8492}">
      <dgm:prSet phldrT="[Tekst]" custT="1"/>
      <dgm:spPr/>
      <dgm:t>
        <a:bodyPr/>
        <a:lstStyle/>
        <a:p>
          <a:r>
            <a:rPr lang="hr-HR" sz="2200" dirty="0"/>
            <a:t>Uočavam složenost stanja u Europi neposredno nakon Prvog svjetskog rata.</a:t>
          </a:r>
        </a:p>
      </dgm:t>
    </dgm:pt>
    <dgm:pt modelId="{3848B5E4-B803-46C2-8AF9-929F714C34BB}" type="parTrans" cxnId="{931C18EC-FFA4-41A0-A010-4FDD6FB70EB3}">
      <dgm:prSet/>
      <dgm:spPr/>
      <dgm:t>
        <a:bodyPr/>
        <a:lstStyle/>
        <a:p>
          <a:endParaRPr lang="hr-HR" sz="2200"/>
        </a:p>
      </dgm:t>
    </dgm:pt>
    <dgm:pt modelId="{3CC19A1C-10A6-40C4-829F-97D6ED5426B1}" type="sibTrans" cxnId="{931C18EC-FFA4-41A0-A010-4FDD6FB70EB3}">
      <dgm:prSet/>
      <dgm:spPr/>
      <dgm:t>
        <a:bodyPr/>
        <a:lstStyle/>
        <a:p>
          <a:endParaRPr lang="hr-HR" sz="2200"/>
        </a:p>
      </dgm:t>
    </dgm:pt>
    <dgm:pt modelId="{453DD2F9-7DB3-458E-8526-042BDEBE57BE}">
      <dgm:prSet phldrT="[Tekst]" custT="1"/>
      <dgm:spPr/>
      <dgm:t>
        <a:bodyPr/>
        <a:lstStyle/>
        <a:p>
          <a:r>
            <a:rPr lang="hr-HR" sz="2200" dirty="0"/>
            <a:t>Objašnjavam važnost dokumenta koji drži odrasli muškarac na karikaturi.</a:t>
          </a:r>
        </a:p>
      </dgm:t>
    </dgm:pt>
    <dgm:pt modelId="{8D6B77AB-476F-4E20-BDA6-6D22F73AE7A3}" type="parTrans" cxnId="{9BC26A78-7062-4839-A83D-94819B3A8949}">
      <dgm:prSet/>
      <dgm:spPr/>
      <dgm:t>
        <a:bodyPr/>
        <a:lstStyle/>
        <a:p>
          <a:endParaRPr lang="hr-HR" sz="2200"/>
        </a:p>
      </dgm:t>
    </dgm:pt>
    <dgm:pt modelId="{0719C7FA-EAE0-48C3-9D68-2CA46B087237}" type="sibTrans" cxnId="{9BC26A78-7062-4839-A83D-94819B3A8949}">
      <dgm:prSet/>
      <dgm:spPr/>
      <dgm:t>
        <a:bodyPr/>
        <a:lstStyle/>
        <a:p>
          <a:endParaRPr lang="hr-HR" sz="2200"/>
        </a:p>
      </dgm:t>
    </dgm:pt>
    <dgm:pt modelId="{8739E34F-26A2-4E1B-A289-9FDB54A3FE41}" type="pres">
      <dgm:prSet presAssocID="{4DED007E-F120-42A2-BA45-08AAB0087D47}" presName="Name0" presStyleCnt="0">
        <dgm:presLayoutVars>
          <dgm:chMax val="7"/>
          <dgm:chPref val="7"/>
          <dgm:dir/>
        </dgm:presLayoutVars>
      </dgm:prSet>
      <dgm:spPr/>
    </dgm:pt>
    <dgm:pt modelId="{AA4AE145-47F5-4691-84E9-AA7F49AF2328}" type="pres">
      <dgm:prSet presAssocID="{4DED007E-F120-42A2-BA45-08AAB0087D47}" presName="Name1" presStyleCnt="0"/>
      <dgm:spPr/>
    </dgm:pt>
    <dgm:pt modelId="{70305C77-32FE-4B5A-A35C-52A4C6BBC1D5}" type="pres">
      <dgm:prSet presAssocID="{4DED007E-F120-42A2-BA45-08AAB0087D47}" presName="cycle" presStyleCnt="0"/>
      <dgm:spPr/>
    </dgm:pt>
    <dgm:pt modelId="{8A28200D-F06F-4867-B246-661A177E3ABB}" type="pres">
      <dgm:prSet presAssocID="{4DED007E-F120-42A2-BA45-08AAB0087D47}" presName="srcNode" presStyleLbl="node1" presStyleIdx="0" presStyleCnt="6"/>
      <dgm:spPr/>
    </dgm:pt>
    <dgm:pt modelId="{43857C5A-B95D-48E0-86A7-0028CB80CAD8}" type="pres">
      <dgm:prSet presAssocID="{4DED007E-F120-42A2-BA45-08AAB0087D47}" presName="conn" presStyleLbl="parChTrans1D2" presStyleIdx="0" presStyleCnt="1"/>
      <dgm:spPr/>
    </dgm:pt>
    <dgm:pt modelId="{4617CFDB-DF94-4A03-9997-E627EF70842E}" type="pres">
      <dgm:prSet presAssocID="{4DED007E-F120-42A2-BA45-08AAB0087D47}" presName="extraNode" presStyleLbl="node1" presStyleIdx="0" presStyleCnt="6"/>
      <dgm:spPr/>
    </dgm:pt>
    <dgm:pt modelId="{7790C622-FFC2-488C-8BFA-05D4C836B0C6}" type="pres">
      <dgm:prSet presAssocID="{4DED007E-F120-42A2-BA45-08AAB0087D47}" presName="dstNode" presStyleLbl="node1" presStyleIdx="0" presStyleCnt="6"/>
      <dgm:spPr/>
    </dgm:pt>
    <dgm:pt modelId="{6BFB8163-986E-40BD-9FDC-3DA9B0746571}" type="pres">
      <dgm:prSet presAssocID="{66363022-0DC9-421D-A236-C0884CB2FC09}" presName="text_1" presStyleLbl="node1" presStyleIdx="0" presStyleCnt="6">
        <dgm:presLayoutVars>
          <dgm:bulletEnabled val="1"/>
        </dgm:presLayoutVars>
      </dgm:prSet>
      <dgm:spPr/>
    </dgm:pt>
    <dgm:pt modelId="{30D81ABA-951A-4205-ACB1-580D54B0D544}" type="pres">
      <dgm:prSet presAssocID="{66363022-0DC9-421D-A236-C0884CB2FC09}" presName="accent_1" presStyleCnt="0"/>
      <dgm:spPr/>
    </dgm:pt>
    <dgm:pt modelId="{13363D89-4B14-4190-B3D4-11402FB2E347}" type="pres">
      <dgm:prSet presAssocID="{66363022-0DC9-421D-A236-C0884CB2FC09}" presName="accentRepeatNode" presStyleLbl="solidFgAcc1" presStyleIdx="0" presStyleCnt="6"/>
      <dgm:spPr/>
    </dgm:pt>
    <dgm:pt modelId="{BA983486-F1A9-44F2-959A-66004C852431}" type="pres">
      <dgm:prSet presAssocID="{17C2E3A2-6FC2-48BB-9D8B-C7D47CE5D70E}" presName="text_2" presStyleLbl="node1" presStyleIdx="1" presStyleCnt="6">
        <dgm:presLayoutVars>
          <dgm:bulletEnabled val="1"/>
        </dgm:presLayoutVars>
      </dgm:prSet>
      <dgm:spPr/>
    </dgm:pt>
    <dgm:pt modelId="{C6752AEA-710F-47CC-8915-7CE4FA761C5B}" type="pres">
      <dgm:prSet presAssocID="{17C2E3A2-6FC2-48BB-9D8B-C7D47CE5D70E}" presName="accent_2" presStyleCnt="0"/>
      <dgm:spPr/>
    </dgm:pt>
    <dgm:pt modelId="{5169ECA6-91FE-4A46-9F1B-D9E82E6D8CBA}" type="pres">
      <dgm:prSet presAssocID="{17C2E3A2-6FC2-48BB-9D8B-C7D47CE5D70E}" presName="accentRepeatNode" presStyleLbl="solidFgAcc1" presStyleIdx="1" presStyleCnt="6"/>
      <dgm:spPr/>
    </dgm:pt>
    <dgm:pt modelId="{1CE343D3-DC75-4E18-A4CE-01B39657F9CE}" type="pres">
      <dgm:prSet presAssocID="{453DD2F9-7DB3-458E-8526-042BDEBE57BE}" presName="text_3" presStyleLbl="node1" presStyleIdx="2" presStyleCnt="6">
        <dgm:presLayoutVars>
          <dgm:bulletEnabled val="1"/>
        </dgm:presLayoutVars>
      </dgm:prSet>
      <dgm:spPr/>
    </dgm:pt>
    <dgm:pt modelId="{2AFA1278-E45A-4BFA-90AF-0A87D06DA4CE}" type="pres">
      <dgm:prSet presAssocID="{453DD2F9-7DB3-458E-8526-042BDEBE57BE}" presName="accent_3" presStyleCnt="0"/>
      <dgm:spPr/>
    </dgm:pt>
    <dgm:pt modelId="{E68A20DA-1F35-41A4-9735-5D1251D1E2FE}" type="pres">
      <dgm:prSet presAssocID="{453DD2F9-7DB3-458E-8526-042BDEBE57BE}" presName="accentRepeatNode" presStyleLbl="solidFgAcc1" presStyleIdx="2" presStyleCnt="6"/>
      <dgm:spPr/>
    </dgm:pt>
    <dgm:pt modelId="{A2FC5A30-47F8-4512-A1AA-809241746E85}" type="pres">
      <dgm:prSet presAssocID="{DC59696C-426B-465D-AE08-0168FA2DFD60}" presName="text_4" presStyleLbl="node1" presStyleIdx="3" presStyleCnt="6">
        <dgm:presLayoutVars>
          <dgm:bulletEnabled val="1"/>
        </dgm:presLayoutVars>
      </dgm:prSet>
      <dgm:spPr/>
    </dgm:pt>
    <dgm:pt modelId="{087859BD-27FD-4FEC-A237-1C71007A30A2}" type="pres">
      <dgm:prSet presAssocID="{DC59696C-426B-465D-AE08-0168FA2DFD60}" presName="accent_4" presStyleCnt="0"/>
      <dgm:spPr/>
    </dgm:pt>
    <dgm:pt modelId="{D4CE1609-75C7-4012-9175-30F3B9F2D1CF}" type="pres">
      <dgm:prSet presAssocID="{DC59696C-426B-465D-AE08-0168FA2DFD60}" presName="accentRepeatNode" presStyleLbl="solidFgAcc1" presStyleIdx="3" presStyleCnt="6"/>
      <dgm:spPr/>
    </dgm:pt>
    <dgm:pt modelId="{570F84D2-3EC7-4326-9F39-9135357663A2}" type="pres">
      <dgm:prSet presAssocID="{22F0F971-F16F-43F9-9911-20D5F8EE8492}" presName="text_5" presStyleLbl="node1" presStyleIdx="4" presStyleCnt="6">
        <dgm:presLayoutVars>
          <dgm:bulletEnabled val="1"/>
        </dgm:presLayoutVars>
      </dgm:prSet>
      <dgm:spPr/>
    </dgm:pt>
    <dgm:pt modelId="{9C084ADE-BCF9-470C-B560-68BA08A9C8DE}" type="pres">
      <dgm:prSet presAssocID="{22F0F971-F16F-43F9-9911-20D5F8EE8492}" presName="accent_5" presStyleCnt="0"/>
      <dgm:spPr/>
    </dgm:pt>
    <dgm:pt modelId="{F4EF6794-BCB8-401C-A51B-725B93953502}" type="pres">
      <dgm:prSet presAssocID="{22F0F971-F16F-43F9-9911-20D5F8EE8492}" presName="accentRepeatNode" presStyleLbl="solidFgAcc1" presStyleIdx="4" presStyleCnt="6"/>
      <dgm:spPr/>
    </dgm:pt>
    <dgm:pt modelId="{8A1B7272-CCC9-441B-88DE-7D0B846AD65B}" type="pres">
      <dgm:prSet presAssocID="{137B03FB-24EA-45EE-A2E2-A2031F4550BE}" presName="text_6" presStyleLbl="node1" presStyleIdx="5" presStyleCnt="6">
        <dgm:presLayoutVars>
          <dgm:bulletEnabled val="1"/>
        </dgm:presLayoutVars>
      </dgm:prSet>
      <dgm:spPr/>
    </dgm:pt>
    <dgm:pt modelId="{7507875B-3580-4573-9B41-63D4A6D68CF0}" type="pres">
      <dgm:prSet presAssocID="{137B03FB-24EA-45EE-A2E2-A2031F4550BE}" presName="accent_6" presStyleCnt="0"/>
      <dgm:spPr/>
    </dgm:pt>
    <dgm:pt modelId="{514728A1-4F60-4D01-8ED7-97AD286C2A13}" type="pres">
      <dgm:prSet presAssocID="{137B03FB-24EA-45EE-A2E2-A2031F4550BE}" presName="accentRepeatNode" presStyleLbl="solidFgAcc1" presStyleIdx="5" presStyleCnt="6"/>
      <dgm:spPr/>
    </dgm:pt>
  </dgm:ptLst>
  <dgm:cxnLst>
    <dgm:cxn modelId="{FDF1D901-E690-41F7-A861-C0AA47464852}" type="presOf" srcId="{453DD2F9-7DB3-458E-8526-042BDEBE57BE}" destId="{1CE343D3-DC75-4E18-A4CE-01B39657F9CE}" srcOrd="0" destOrd="0" presId="urn:microsoft.com/office/officeart/2008/layout/VerticalCurvedList"/>
    <dgm:cxn modelId="{AD03182B-ED97-4596-991C-B16CEA0F7FE5}" srcId="{4DED007E-F120-42A2-BA45-08AAB0087D47}" destId="{66363022-0DC9-421D-A236-C0884CB2FC09}" srcOrd="0" destOrd="0" parTransId="{0BA187B0-FA87-4971-BA18-47E77DBF3696}" sibTransId="{85250349-63E7-4E6D-9C8E-4C9E7D288F8A}"/>
    <dgm:cxn modelId="{2854852E-874F-408F-B0B7-A294FCD66CBB}" srcId="{4DED007E-F120-42A2-BA45-08AAB0087D47}" destId="{DC59696C-426B-465D-AE08-0168FA2DFD60}" srcOrd="3" destOrd="0" parTransId="{FF0C6A6E-9A6A-4781-9D04-D8F81E739C81}" sibTransId="{48FF302A-5D44-46D1-97AE-5CE0039F8F89}"/>
    <dgm:cxn modelId="{9533BD2F-1711-4B81-BC52-72AAC52C0162}" type="presOf" srcId="{66363022-0DC9-421D-A236-C0884CB2FC09}" destId="{6BFB8163-986E-40BD-9FDC-3DA9B0746571}" srcOrd="0" destOrd="0" presId="urn:microsoft.com/office/officeart/2008/layout/VerticalCurvedList"/>
    <dgm:cxn modelId="{07E83A5F-CD7B-492E-9281-3DAEFE1AE8B9}" type="presOf" srcId="{137B03FB-24EA-45EE-A2E2-A2031F4550BE}" destId="{8A1B7272-CCC9-441B-88DE-7D0B846AD65B}" srcOrd="0" destOrd="0" presId="urn:microsoft.com/office/officeart/2008/layout/VerticalCurvedList"/>
    <dgm:cxn modelId="{9BC26A78-7062-4839-A83D-94819B3A8949}" srcId="{4DED007E-F120-42A2-BA45-08AAB0087D47}" destId="{453DD2F9-7DB3-458E-8526-042BDEBE57BE}" srcOrd="2" destOrd="0" parTransId="{8D6B77AB-476F-4E20-BDA6-6D22F73AE7A3}" sibTransId="{0719C7FA-EAE0-48C3-9D68-2CA46B087237}"/>
    <dgm:cxn modelId="{598C909B-CF11-44A6-A64B-B6D10014E74F}" type="presOf" srcId="{85250349-63E7-4E6D-9C8E-4C9E7D288F8A}" destId="{43857C5A-B95D-48E0-86A7-0028CB80CAD8}" srcOrd="0" destOrd="0" presId="urn:microsoft.com/office/officeart/2008/layout/VerticalCurvedList"/>
    <dgm:cxn modelId="{899548AE-AA8C-4EC6-A723-3D39C1D9D3C9}" type="presOf" srcId="{DC59696C-426B-465D-AE08-0168FA2DFD60}" destId="{A2FC5A30-47F8-4512-A1AA-809241746E85}" srcOrd="0" destOrd="0" presId="urn:microsoft.com/office/officeart/2008/layout/VerticalCurvedList"/>
    <dgm:cxn modelId="{153735C4-6A65-4C91-B1E8-3767269C13B5}" type="presOf" srcId="{22F0F971-F16F-43F9-9911-20D5F8EE8492}" destId="{570F84D2-3EC7-4326-9F39-9135357663A2}" srcOrd="0" destOrd="0" presId="urn:microsoft.com/office/officeart/2008/layout/VerticalCurvedList"/>
    <dgm:cxn modelId="{3583CFC8-C1D3-4FC3-B5DC-7A77BE07ECC1}" type="presOf" srcId="{17C2E3A2-6FC2-48BB-9D8B-C7D47CE5D70E}" destId="{BA983486-F1A9-44F2-959A-66004C852431}" srcOrd="0" destOrd="0" presId="urn:microsoft.com/office/officeart/2008/layout/VerticalCurvedList"/>
    <dgm:cxn modelId="{4106CAE6-B560-4088-9C12-C1EBE636FD31}" srcId="{4DED007E-F120-42A2-BA45-08AAB0087D47}" destId="{137B03FB-24EA-45EE-A2E2-A2031F4550BE}" srcOrd="5" destOrd="0" parTransId="{FF713A9E-9BC7-4C23-BBDF-8E162ED28861}" sibTransId="{861651F1-3333-4E59-8D10-D51743326D0B}"/>
    <dgm:cxn modelId="{DBFA00E7-DF6E-43AC-A1AC-62FF7C139D5F}" type="presOf" srcId="{4DED007E-F120-42A2-BA45-08AAB0087D47}" destId="{8739E34F-26A2-4E1B-A289-9FDB54A3FE41}" srcOrd="0" destOrd="0" presId="urn:microsoft.com/office/officeart/2008/layout/VerticalCurvedList"/>
    <dgm:cxn modelId="{931C18EC-FFA4-41A0-A010-4FDD6FB70EB3}" srcId="{4DED007E-F120-42A2-BA45-08AAB0087D47}" destId="{22F0F971-F16F-43F9-9911-20D5F8EE8492}" srcOrd="4" destOrd="0" parTransId="{3848B5E4-B803-46C2-8AF9-929F714C34BB}" sibTransId="{3CC19A1C-10A6-40C4-829F-97D6ED5426B1}"/>
    <dgm:cxn modelId="{258C74FB-733D-46A8-9C29-06E0EE8E1A36}" srcId="{4DED007E-F120-42A2-BA45-08AAB0087D47}" destId="{17C2E3A2-6FC2-48BB-9D8B-C7D47CE5D70E}" srcOrd="1" destOrd="0" parTransId="{F218ED0C-5518-4C30-80A2-2AAF659AC2CE}" sibTransId="{AB4E2128-8F75-48DD-B105-846726787010}"/>
    <dgm:cxn modelId="{B5C0C7A1-D89E-4D81-A729-77D0FC6F4CE3}" type="presParOf" srcId="{8739E34F-26A2-4E1B-A289-9FDB54A3FE41}" destId="{AA4AE145-47F5-4691-84E9-AA7F49AF2328}" srcOrd="0" destOrd="0" presId="urn:microsoft.com/office/officeart/2008/layout/VerticalCurvedList"/>
    <dgm:cxn modelId="{E1C66E78-BC4F-46EA-AF91-793F1859E250}" type="presParOf" srcId="{AA4AE145-47F5-4691-84E9-AA7F49AF2328}" destId="{70305C77-32FE-4B5A-A35C-52A4C6BBC1D5}" srcOrd="0" destOrd="0" presId="urn:microsoft.com/office/officeart/2008/layout/VerticalCurvedList"/>
    <dgm:cxn modelId="{F6CA815E-C84B-4E5B-AFD6-9F249816C7FD}" type="presParOf" srcId="{70305C77-32FE-4B5A-A35C-52A4C6BBC1D5}" destId="{8A28200D-F06F-4867-B246-661A177E3ABB}" srcOrd="0" destOrd="0" presId="urn:microsoft.com/office/officeart/2008/layout/VerticalCurvedList"/>
    <dgm:cxn modelId="{54D867B3-5AD8-4CC8-984A-6845CB09A229}" type="presParOf" srcId="{70305C77-32FE-4B5A-A35C-52A4C6BBC1D5}" destId="{43857C5A-B95D-48E0-86A7-0028CB80CAD8}" srcOrd="1" destOrd="0" presId="urn:microsoft.com/office/officeart/2008/layout/VerticalCurvedList"/>
    <dgm:cxn modelId="{E2E47B36-DA85-494E-8E41-5DA97A21E1D9}" type="presParOf" srcId="{70305C77-32FE-4B5A-A35C-52A4C6BBC1D5}" destId="{4617CFDB-DF94-4A03-9997-E627EF70842E}" srcOrd="2" destOrd="0" presId="urn:microsoft.com/office/officeart/2008/layout/VerticalCurvedList"/>
    <dgm:cxn modelId="{E178B2E5-EEFE-4117-AEEA-FBFF45AB722F}" type="presParOf" srcId="{70305C77-32FE-4B5A-A35C-52A4C6BBC1D5}" destId="{7790C622-FFC2-488C-8BFA-05D4C836B0C6}" srcOrd="3" destOrd="0" presId="urn:microsoft.com/office/officeart/2008/layout/VerticalCurvedList"/>
    <dgm:cxn modelId="{5C13197A-CF7E-488D-A5F4-5ED4CCDDAFC9}" type="presParOf" srcId="{AA4AE145-47F5-4691-84E9-AA7F49AF2328}" destId="{6BFB8163-986E-40BD-9FDC-3DA9B0746571}" srcOrd="1" destOrd="0" presId="urn:microsoft.com/office/officeart/2008/layout/VerticalCurvedList"/>
    <dgm:cxn modelId="{861D1B6F-8116-4A0A-9102-5DC527CB7FE7}" type="presParOf" srcId="{AA4AE145-47F5-4691-84E9-AA7F49AF2328}" destId="{30D81ABA-951A-4205-ACB1-580D54B0D544}" srcOrd="2" destOrd="0" presId="urn:microsoft.com/office/officeart/2008/layout/VerticalCurvedList"/>
    <dgm:cxn modelId="{80A57233-1749-48CE-8CBC-B25AB7D3A93E}" type="presParOf" srcId="{30D81ABA-951A-4205-ACB1-580D54B0D544}" destId="{13363D89-4B14-4190-B3D4-11402FB2E347}" srcOrd="0" destOrd="0" presId="urn:microsoft.com/office/officeart/2008/layout/VerticalCurvedList"/>
    <dgm:cxn modelId="{25B9DC52-E76B-4355-B245-725773352041}" type="presParOf" srcId="{AA4AE145-47F5-4691-84E9-AA7F49AF2328}" destId="{BA983486-F1A9-44F2-959A-66004C852431}" srcOrd="3" destOrd="0" presId="urn:microsoft.com/office/officeart/2008/layout/VerticalCurvedList"/>
    <dgm:cxn modelId="{E090479A-CC01-40EC-BB20-DE8C622CBB2C}" type="presParOf" srcId="{AA4AE145-47F5-4691-84E9-AA7F49AF2328}" destId="{C6752AEA-710F-47CC-8915-7CE4FA761C5B}" srcOrd="4" destOrd="0" presId="urn:microsoft.com/office/officeart/2008/layout/VerticalCurvedList"/>
    <dgm:cxn modelId="{4D448B49-39ED-4F1A-BF63-37FC99E686DE}" type="presParOf" srcId="{C6752AEA-710F-47CC-8915-7CE4FA761C5B}" destId="{5169ECA6-91FE-4A46-9F1B-D9E82E6D8CBA}" srcOrd="0" destOrd="0" presId="urn:microsoft.com/office/officeart/2008/layout/VerticalCurvedList"/>
    <dgm:cxn modelId="{1B6D0920-6A1C-471D-9528-7651C58F1405}" type="presParOf" srcId="{AA4AE145-47F5-4691-84E9-AA7F49AF2328}" destId="{1CE343D3-DC75-4E18-A4CE-01B39657F9CE}" srcOrd="5" destOrd="0" presId="urn:microsoft.com/office/officeart/2008/layout/VerticalCurvedList"/>
    <dgm:cxn modelId="{9D75D16E-CCB1-4E17-A90A-0AE5A0ED8504}" type="presParOf" srcId="{AA4AE145-47F5-4691-84E9-AA7F49AF2328}" destId="{2AFA1278-E45A-4BFA-90AF-0A87D06DA4CE}" srcOrd="6" destOrd="0" presId="urn:microsoft.com/office/officeart/2008/layout/VerticalCurvedList"/>
    <dgm:cxn modelId="{F8AC4A1F-0D6A-4E75-92B2-112E10D20EBD}" type="presParOf" srcId="{2AFA1278-E45A-4BFA-90AF-0A87D06DA4CE}" destId="{E68A20DA-1F35-41A4-9735-5D1251D1E2FE}" srcOrd="0" destOrd="0" presId="urn:microsoft.com/office/officeart/2008/layout/VerticalCurvedList"/>
    <dgm:cxn modelId="{822F0E81-A77B-4FAB-9D3B-71D1669D1C06}" type="presParOf" srcId="{AA4AE145-47F5-4691-84E9-AA7F49AF2328}" destId="{A2FC5A30-47F8-4512-A1AA-809241746E85}" srcOrd="7" destOrd="0" presId="urn:microsoft.com/office/officeart/2008/layout/VerticalCurvedList"/>
    <dgm:cxn modelId="{42032646-5177-4667-BC3A-8470D07B474C}" type="presParOf" srcId="{AA4AE145-47F5-4691-84E9-AA7F49AF2328}" destId="{087859BD-27FD-4FEC-A237-1C71007A30A2}" srcOrd="8" destOrd="0" presId="urn:microsoft.com/office/officeart/2008/layout/VerticalCurvedList"/>
    <dgm:cxn modelId="{B25B864D-FCE2-4A09-8EEE-07BF4F90C139}" type="presParOf" srcId="{087859BD-27FD-4FEC-A237-1C71007A30A2}" destId="{D4CE1609-75C7-4012-9175-30F3B9F2D1CF}" srcOrd="0" destOrd="0" presId="urn:microsoft.com/office/officeart/2008/layout/VerticalCurvedList"/>
    <dgm:cxn modelId="{2C43CC09-D0F4-4E88-9AC8-231211C2A6CF}" type="presParOf" srcId="{AA4AE145-47F5-4691-84E9-AA7F49AF2328}" destId="{570F84D2-3EC7-4326-9F39-9135357663A2}" srcOrd="9" destOrd="0" presId="urn:microsoft.com/office/officeart/2008/layout/VerticalCurvedList"/>
    <dgm:cxn modelId="{E08EA493-1420-4AF2-9DB2-71E495F2C437}" type="presParOf" srcId="{AA4AE145-47F5-4691-84E9-AA7F49AF2328}" destId="{9C084ADE-BCF9-470C-B560-68BA08A9C8DE}" srcOrd="10" destOrd="0" presId="urn:microsoft.com/office/officeart/2008/layout/VerticalCurvedList"/>
    <dgm:cxn modelId="{0111E3AC-FE3D-4ED6-8993-95999367F289}" type="presParOf" srcId="{9C084ADE-BCF9-470C-B560-68BA08A9C8DE}" destId="{F4EF6794-BCB8-401C-A51B-725B93953502}" srcOrd="0" destOrd="0" presId="urn:microsoft.com/office/officeart/2008/layout/VerticalCurvedList"/>
    <dgm:cxn modelId="{87976697-A818-4EF0-A679-4F4A1132CFB5}" type="presParOf" srcId="{AA4AE145-47F5-4691-84E9-AA7F49AF2328}" destId="{8A1B7272-CCC9-441B-88DE-7D0B846AD65B}" srcOrd="11" destOrd="0" presId="urn:microsoft.com/office/officeart/2008/layout/VerticalCurvedList"/>
    <dgm:cxn modelId="{40E0B72E-C190-4D08-9D4D-DB99D8A5FEFA}" type="presParOf" srcId="{AA4AE145-47F5-4691-84E9-AA7F49AF2328}" destId="{7507875B-3580-4573-9B41-63D4A6D68CF0}" srcOrd="12" destOrd="0" presId="urn:microsoft.com/office/officeart/2008/layout/VerticalCurvedList"/>
    <dgm:cxn modelId="{00E06ABE-6024-4A1E-BC68-1EB3AEA43160}" type="presParOf" srcId="{7507875B-3580-4573-9B41-63D4A6D68CF0}" destId="{514728A1-4F60-4D01-8ED7-97AD286C2A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6E5D7-1F87-44B3-8868-83AA73F1395B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9999D16-CCF2-40BD-AA0A-6A86E36D98A7}">
      <dgm:prSet/>
      <dgm:spPr/>
      <dgm:t>
        <a:bodyPr/>
        <a:lstStyle/>
        <a:p>
          <a:r>
            <a:rPr lang="hr-HR"/>
            <a:t>Koncept rada s povijesnim izvorima; izlaganje Martina Glučina, Poljoprivredna i tehnička škola, Opuzen </a:t>
          </a:r>
        </a:p>
      </dgm:t>
    </dgm:pt>
    <dgm:pt modelId="{5FC4C6F7-5ECF-487A-B62F-26287DA6E8AB}" type="parTrans" cxnId="{EC78E6B8-5470-4CBC-938E-01328FBB8E50}">
      <dgm:prSet/>
      <dgm:spPr/>
      <dgm:t>
        <a:bodyPr/>
        <a:lstStyle/>
        <a:p>
          <a:endParaRPr lang="hr-HR"/>
        </a:p>
      </dgm:t>
    </dgm:pt>
    <dgm:pt modelId="{0F2E08A1-E2B8-4B92-983F-40B94FA86BA6}" type="sibTrans" cxnId="{EC78E6B8-5470-4CBC-938E-01328FBB8E50}">
      <dgm:prSet/>
      <dgm:spPr/>
      <dgm:t>
        <a:bodyPr/>
        <a:lstStyle/>
        <a:p>
          <a:endParaRPr lang="hr-HR"/>
        </a:p>
      </dgm:t>
    </dgm:pt>
    <dgm:pt modelId="{58DFF8C1-34C5-4F86-8D6F-D10DA400B35E}">
      <dgm:prSet/>
      <dgm:spPr/>
      <dgm:t>
        <a:bodyPr/>
        <a:lstStyle/>
        <a:p>
          <a:r>
            <a:rPr lang="hr-HR" dirty="0"/>
            <a:t>Koncept rada s povijesnim izvorima; izlaganje </a:t>
          </a:r>
          <a:r>
            <a:rPr lang="hr-HR" dirty="0" err="1"/>
            <a:t>Loranda</a:t>
          </a:r>
          <a:r>
            <a:rPr lang="hr-HR" dirty="0"/>
            <a:t> Miletić, Agencija za odgoj i obrazovanje</a:t>
          </a:r>
        </a:p>
      </dgm:t>
    </dgm:pt>
    <dgm:pt modelId="{F0B10EBC-E116-4A2B-A3C5-6CF463894860}" type="parTrans" cxnId="{58AC13C0-3D47-48D3-B51C-AD690A98691C}">
      <dgm:prSet/>
      <dgm:spPr/>
      <dgm:t>
        <a:bodyPr/>
        <a:lstStyle/>
        <a:p>
          <a:endParaRPr lang="hr-HR"/>
        </a:p>
      </dgm:t>
    </dgm:pt>
    <dgm:pt modelId="{64BCC1AB-7E91-42C8-9A47-2246B41C5886}" type="sibTrans" cxnId="{58AC13C0-3D47-48D3-B51C-AD690A98691C}">
      <dgm:prSet/>
      <dgm:spPr/>
      <dgm:t>
        <a:bodyPr/>
        <a:lstStyle/>
        <a:p>
          <a:endParaRPr lang="hr-HR"/>
        </a:p>
      </dgm:t>
    </dgm:pt>
    <dgm:pt modelId="{CD5D3076-44F9-45FC-95AD-04E70CDA4F2F}">
      <dgm:prSet/>
      <dgm:spPr/>
      <dgm:t>
        <a:bodyPr/>
        <a:lstStyle/>
        <a:p>
          <a:r>
            <a:rPr lang="hr-HR" dirty="0"/>
            <a:t>četiri paralelne radionice – koncept rada s povijesnim izvorima (dvije radionice za osnovne škole, srednje strukovne škole, gimnazije)</a:t>
          </a:r>
        </a:p>
      </dgm:t>
    </dgm:pt>
    <dgm:pt modelId="{0DCC7747-3406-43A6-BCEC-28945F9DE100}" type="parTrans" cxnId="{AA30201E-0744-4C00-93AE-756BF0D07D94}">
      <dgm:prSet/>
      <dgm:spPr/>
      <dgm:t>
        <a:bodyPr/>
        <a:lstStyle/>
        <a:p>
          <a:endParaRPr lang="hr-HR"/>
        </a:p>
      </dgm:t>
    </dgm:pt>
    <dgm:pt modelId="{EA1CDF73-5EAA-45BE-B289-EAE16363AC0C}" type="sibTrans" cxnId="{AA30201E-0744-4C00-93AE-756BF0D07D94}">
      <dgm:prSet/>
      <dgm:spPr/>
      <dgm:t>
        <a:bodyPr/>
        <a:lstStyle/>
        <a:p>
          <a:endParaRPr lang="hr-HR"/>
        </a:p>
      </dgm:t>
    </dgm:pt>
    <dgm:pt modelId="{8B95AA4D-95C1-4371-BE42-4D6CEB50BCC5}" type="pres">
      <dgm:prSet presAssocID="{EA36E5D7-1F87-44B3-8868-83AA73F1395B}" presName="Name0" presStyleCnt="0">
        <dgm:presLayoutVars>
          <dgm:chMax val="7"/>
          <dgm:chPref val="7"/>
          <dgm:dir/>
        </dgm:presLayoutVars>
      </dgm:prSet>
      <dgm:spPr/>
    </dgm:pt>
    <dgm:pt modelId="{42C42E36-4BAF-46B1-8FBE-7E16196D81E3}" type="pres">
      <dgm:prSet presAssocID="{EA36E5D7-1F87-44B3-8868-83AA73F1395B}" presName="Name1" presStyleCnt="0"/>
      <dgm:spPr/>
    </dgm:pt>
    <dgm:pt modelId="{486B9BD8-5245-4FE9-ABAB-B40899681CA5}" type="pres">
      <dgm:prSet presAssocID="{EA36E5D7-1F87-44B3-8868-83AA73F1395B}" presName="cycle" presStyleCnt="0"/>
      <dgm:spPr/>
    </dgm:pt>
    <dgm:pt modelId="{D99931B3-AA2A-4AB0-B8F6-07D8AEFBB2CD}" type="pres">
      <dgm:prSet presAssocID="{EA36E5D7-1F87-44B3-8868-83AA73F1395B}" presName="srcNode" presStyleLbl="node1" presStyleIdx="0" presStyleCnt="3"/>
      <dgm:spPr/>
    </dgm:pt>
    <dgm:pt modelId="{0C0C31C0-3FE3-4159-A151-6EB2E6E48946}" type="pres">
      <dgm:prSet presAssocID="{EA36E5D7-1F87-44B3-8868-83AA73F1395B}" presName="conn" presStyleLbl="parChTrans1D2" presStyleIdx="0" presStyleCnt="1"/>
      <dgm:spPr/>
    </dgm:pt>
    <dgm:pt modelId="{B9DB9EEE-F946-49F4-A45B-3572D64F7FCB}" type="pres">
      <dgm:prSet presAssocID="{EA36E5D7-1F87-44B3-8868-83AA73F1395B}" presName="extraNode" presStyleLbl="node1" presStyleIdx="0" presStyleCnt="3"/>
      <dgm:spPr/>
    </dgm:pt>
    <dgm:pt modelId="{AF2A1B66-2595-411A-87DD-A75AA37C59EB}" type="pres">
      <dgm:prSet presAssocID="{EA36E5D7-1F87-44B3-8868-83AA73F1395B}" presName="dstNode" presStyleLbl="node1" presStyleIdx="0" presStyleCnt="3"/>
      <dgm:spPr/>
    </dgm:pt>
    <dgm:pt modelId="{3DD00740-B022-471D-BDAC-9DD418D135E9}" type="pres">
      <dgm:prSet presAssocID="{59999D16-CCF2-40BD-AA0A-6A86E36D98A7}" presName="text_1" presStyleLbl="node1" presStyleIdx="0" presStyleCnt="3">
        <dgm:presLayoutVars>
          <dgm:bulletEnabled val="1"/>
        </dgm:presLayoutVars>
      </dgm:prSet>
      <dgm:spPr/>
    </dgm:pt>
    <dgm:pt modelId="{A70E5641-C24A-4474-A53F-B055F5FDDCBA}" type="pres">
      <dgm:prSet presAssocID="{59999D16-CCF2-40BD-AA0A-6A86E36D98A7}" presName="accent_1" presStyleCnt="0"/>
      <dgm:spPr/>
    </dgm:pt>
    <dgm:pt modelId="{6F7127B3-3975-4554-BBDD-5707BE673D8C}" type="pres">
      <dgm:prSet presAssocID="{59999D16-CCF2-40BD-AA0A-6A86E36D98A7}" presName="accentRepeatNode" presStyleLbl="solidFgAcc1" presStyleIdx="0" presStyleCnt="3"/>
      <dgm:spPr/>
    </dgm:pt>
    <dgm:pt modelId="{1BCFD948-898C-4407-9017-A49FE7B5177C}" type="pres">
      <dgm:prSet presAssocID="{58DFF8C1-34C5-4F86-8D6F-D10DA400B35E}" presName="text_2" presStyleLbl="node1" presStyleIdx="1" presStyleCnt="3">
        <dgm:presLayoutVars>
          <dgm:bulletEnabled val="1"/>
        </dgm:presLayoutVars>
      </dgm:prSet>
      <dgm:spPr/>
    </dgm:pt>
    <dgm:pt modelId="{26109AA7-3203-4BBC-9ABA-52A7D1BA6E0F}" type="pres">
      <dgm:prSet presAssocID="{58DFF8C1-34C5-4F86-8D6F-D10DA400B35E}" presName="accent_2" presStyleCnt="0"/>
      <dgm:spPr/>
    </dgm:pt>
    <dgm:pt modelId="{60A7534A-18C5-4EDC-889C-7A33AC86355B}" type="pres">
      <dgm:prSet presAssocID="{58DFF8C1-34C5-4F86-8D6F-D10DA400B35E}" presName="accentRepeatNode" presStyleLbl="solidFgAcc1" presStyleIdx="1" presStyleCnt="3"/>
      <dgm:spPr/>
    </dgm:pt>
    <dgm:pt modelId="{64778E04-1DE7-4EEA-ABB3-C6884AB61B20}" type="pres">
      <dgm:prSet presAssocID="{CD5D3076-44F9-45FC-95AD-04E70CDA4F2F}" presName="text_3" presStyleLbl="node1" presStyleIdx="2" presStyleCnt="3">
        <dgm:presLayoutVars>
          <dgm:bulletEnabled val="1"/>
        </dgm:presLayoutVars>
      </dgm:prSet>
      <dgm:spPr/>
    </dgm:pt>
    <dgm:pt modelId="{7E71DC19-78C5-4132-BC74-C67EBCB39200}" type="pres">
      <dgm:prSet presAssocID="{CD5D3076-44F9-45FC-95AD-04E70CDA4F2F}" presName="accent_3" presStyleCnt="0"/>
      <dgm:spPr/>
    </dgm:pt>
    <dgm:pt modelId="{8264808B-C159-42D2-B92E-8A1428A1E439}" type="pres">
      <dgm:prSet presAssocID="{CD5D3076-44F9-45FC-95AD-04E70CDA4F2F}" presName="accentRepeatNode" presStyleLbl="solidFgAcc1" presStyleIdx="2" presStyleCnt="3"/>
      <dgm:spPr/>
    </dgm:pt>
  </dgm:ptLst>
  <dgm:cxnLst>
    <dgm:cxn modelId="{AA30201E-0744-4C00-93AE-756BF0D07D94}" srcId="{EA36E5D7-1F87-44B3-8868-83AA73F1395B}" destId="{CD5D3076-44F9-45FC-95AD-04E70CDA4F2F}" srcOrd="2" destOrd="0" parTransId="{0DCC7747-3406-43A6-BCEC-28945F9DE100}" sibTransId="{EA1CDF73-5EAA-45BE-B289-EAE16363AC0C}"/>
    <dgm:cxn modelId="{2F0F602C-FBB1-4891-BFE9-D321309F4A68}" type="presOf" srcId="{58DFF8C1-34C5-4F86-8D6F-D10DA400B35E}" destId="{1BCFD948-898C-4407-9017-A49FE7B5177C}" srcOrd="0" destOrd="0" presId="urn:microsoft.com/office/officeart/2008/layout/VerticalCurvedList"/>
    <dgm:cxn modelId="{A1183D3E-3D9E-4C1A-AE8D-F8C770209191}" type="presOf" srcId="{59999D16-CCF2-40BD-AA0A-6A86E36D98A7}" destId="{3DD00740-B022-471D-BDAC-9DD418D135E9}" srcOrd="0" destOrd="0" presId="urn:microsoft.com/office/officeart/2008/layout/VerticalCurvedList"/>
    <dgm:cxn modelId="{F76C7942-6D2A-4D6F-8D0C-C76C648EB788}" type="presOf" srcId="{EA36E5D7-1F87-44B3-8868-83AA73F1395B}" destId="{8B95AA4D-95C1-4371-BE42-4D6CEB50BCC5}" srcOrd="0" destOrd="0" presId="urn:microsoft.com/office/officeart/2008/layout/VerticalCurvedList"/>
    <dgm:cxn modelId="{EC78E6B8-5470-4CBC-938E-01328FBB8E50}" srcId="{EA36E5D7-1F87-44B3-8868-83AA73F1395B}" destId="{59999D16-CCF2-40BD-AA0A-6A86E36D98A7}" srcOrd="0" destOrd="0" parTransId="{5FC4C6F7-5ECF-487A-B62F-26287DA6E8AB}" sibTransId="{0F2E08A1-E2B8-4B92-983F-40B94FA86BA6}"/>
    <dgm:cxn modelId="{58AC13C0-3D47-48D3-B51C-AD690A98691C}" srcId="{EA36E5D7-1F87-44B3-8868-83AA73F1395B}" destId="{58DFF8C1-34C5-4F86-8D6F-D10DA400B35E}" srcOrd="1" destOrd="0" parTransId="{F0B10EBC-E116-4A2B-A3C5-6CF463894860}" sibTransId="{64BCC1AB-7E91-42C8-9A47-2246B41C5886}"/>
    <dgm:cxn modelId="{135DB0CD-7A6E-44F5-A087-79D47CFD9920}" type="presOf" srcId="{CD5D3076-44F9-45FC-95AD-04E70CDA4F2F}" destId="{64778E04-1DE7-4EEA-ABB3-C6884AB61B20}" srcOrd="0" destOrd="0" presId="urn:microsoft.com/office/officeart/2008/layout/VerticalCurvedList"/>
    <dgm:cxn modelId="{50B4A7F8-5929-4685-B821-542387A91059}" type="presOf" srcId="{0F2E08A1-E2B8-4B92-983F-40B94FA86BA6}" destId="{0C0C31C0-3FE3-4159-A151-6EB2E6E48946}" srcOrd="0" destOrd="0" presId="urn:microsoft.com/office/officeart/2008/layout/VerticalCurvedList"/>
    <dgm:cxn modelId="{4FDAB81A-EC90-47D9-9258-8E6325EB8AC0}" type="presParOf" srcId="{8B95AA4D-95C1-4371-BE42-4D6CEB50BCC5}" destId="{42C42E36-4BAF-46B1-8FBE-7E16196D81E3}" srcOrd="0" destOrd="0" presId="urn:microsoft.com/office/officeart/2008/layout/VerticalCurvedList"/>
    <dgm:cxn modelId="{0B327D96-BE2D-463A-87AE-B4CCB2018E07}" type="presParOf" srcId="{42C42E36-4BAF-46B1-8FBE-7E16196D81E3}" destId="{486B9BD8-5245-4FE9-ABAB-B40899681CA5}" srcOrd="0" destOrd="0" presId="urn:microsoft.com/office/officeart/2008/layout/VerticalCurvedList"/>
    <dgm:cxn modelId="{472B73CF-BD7D-48E9-9405-3E64AE4EA3FC}" type="presParOf" srcId="{486B9BD8-5245-4FE9-ABAB-B40899681CA5}" destId="{D99931B3-AA2A-4AB0-B8F6-07D8AEFBB2CD}" srcOrd="0" destOrd="0" presId="urn:microsoft.com/office/officeart/2008/layout/VerticalCurvedList"/>
    <dgm:cxn modelId="{C7077C61-874A-4511-AA34-A47B26671F37}" type="presParOf" srcId="{486B9BD8-5245-4FE9-ABAB-B40899681CA5}" destId="{0C0C31C0-3FE3-4159-A151-6EB2E6E48946}" srcOrd="1" destOrd="0" presId="urn:microsoft.com/office/officeart/2008/layout/VerticalCurvedList"/>
    <dgm:cxn modelId="{4AAE06BE-3B7E-4620-A506-1E02FBC6B3F2}" type="presParOf" srcId="{486B9BD8-5245-4FE9-ABAB-B40899681CA5}" destId="{B9DB9EEE-F946-49F4-A45B-3572D64F7FCB}" srcOrd="2" destOrd="0" presId="urn:microsoft.com/office/officeart/2008/layout/VerticalCurvedList"/>
    <dgm:cxn modelId="{4133B55C-C8B6-4E48-AD74-3A881357F1D8}" type="presParOf" srcId="{486B9BD8-5245-4FE9-ABAB-B40899681CA5}" destId="{AF2A1B66-2595-411A-87DD-A75AA37C59EB}" srcOrd="3" destOrd="0" presId="urn:microsoft.com/office/officeart/2008/layout/VerticalCurvedList"/>
    <dgm:cxn modelId="{98C56921-D4CD-4BBC-A88A-8168EF51EB0D}" type="presParOf" srcId="{42C42E36-4BAF-46B1-8FBE-7E16196D81E3}" destId="{3DD00740-B022-471D-BDAC-9DD418D135E9}" srcOrd="1" destOrd="0" presId="urn:microsoft.com/office/officeart/2008/layout/VerticalCurvedList"/>
    <dgm:cxn modelId="{B7DEAF08-6561-47DF-9633-5F41192230B3}" type="presParOf" srcId="{42C42E36-4BAF-46B1-8FBE-7E16196D81E3}" destId="{A70E5641-C24A-4474-A53F-B055F5FDDCBA}" srcOrd="2" destOrd="0" presId="urn:microsoft.com/office/officeart/2008/layout/VerticalCurvedList"/>
    <dgm:cxn modelId="{2F983843-362A-4C4C-9EFB-E62EFCA1E4CA}" type="presParOf" srcId="{A70E5641-C24A-4474-A53F-B055F5FDDCBA}" destId="{6F7127B3-3975-4554-BBDD-5707BE673D8C}" srcOrd="0" destOrd="0" presId="urn:microsoft.com/office/officeart/2008/layout/VerticalCurvedList"/>
    <dgm:cxn modelId="{7527FFC8-0B93-4111-BEB8-0F0C7415D00B}" type="presParOf" srcId="{42C42E36-4BAF-46B1-8FBE-7E16196D81E3}" destId="{1BCFD948-898C-4407-9017-A49FE7B5177C}" srcOrd="3" destOrd="0" presId="urn:microsoft.com/office/officeart/2008/layout/VerticalCurvedList"/>
    <dgm:cxn modelId="{CBED1F68-B403-40BD-B366-88B5B900E9AB}" type="presParOf" srcId="{42C42E36-4BAF-46B1-8FBE-7E16196D81E3}" destId="{26109AA7-3203-4BBC-9ABA-52A7D1BA6E0F}" srcOrd="4" destOrd="0" presId="urn:microsoft.com/office/officeart/2008/layout/VerticalCurvedList"/>
    <dgm:cxn modelId="{7BA6CD9A-889A-439A-8D97-54D09AFA9075}" type="presParOf" srcId="{26109AA7-3203-4BBC-9ABA-52A7D1BA6E0F}" destId="{60A7534A-18C5-4EDC-889C-7A33AC86355B}" srcOrd="0" destOrd="0" presId="urn:microsoft.com/office/officeart/2008/layout/VerticalCurvedList"/>
    <dgm:cxn modelId="{44AAFC14-62D6-47B4-837C-8FF970A65B5C}" type="presParOf" srcId="{42C42E36-4BAF-46B1-8FBE-7E16196D81E3}" destId="{64778E04-1DE7-4EEA-ABB3-C6884AB61B20}" srcOrd="5" destOrd="0" presId="urn:microsoft.com/office/officeart/2008/layout/VerticalCurvedList"/>
    <dgm:cxn modelId="{C346A259-53D1-46B9-B3B2-2CBBB1C9FD03}" type="presParOf" srcId="{42C42E36-4BAF-46B1-8FBE-7E16196D81E3}" destId="{7E71DC19-78C5-4132-BC74-C67EBCB39200}" srcOrd="6" destOrd="0" presId="urn:microsoft.com/office/officeart/2008/layout/VerticalCurvedList"/>
    <dgm:cxn modelId="{CBC5A7D5-DCFB-43DF-833B-FC5B312913AC}" type="presParOf" srcId="{7E71DC19-78C5-4132-BC74-C67EBCB39200}" destId="{8264808B-C159-42D2-B92E-8A1428A1E4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6E5D7-1F87-44B3-8868-83AA73F1395B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9999D16-CCF2-40BD-AA0A-6A86E36D98A7}">
      <dgm:prSet/>
      <dgm:spPr/>
      <dgm:t>
        <a:bodyPr/>
        <a:lstStyle/>
        <a:p>
          <a:r>
            <a:rPr lang="hr-HR" dirty="0"/>
            <a:t>Koncept uzroka </a:t>
          </a:r>
          <a:r>
            <a:rPr lang="hr-HR"/>
            <a:t>i posljedica; </a:t>
          </a:r>
          <a:r>
            <a:rPr lang="hr-HR" dirty="0"/>
            <a:t>izlaganje Valerija Turk Presečki, </a:t>
          </a:r>
          <a:r>
            <a:rPr lang="hr-HR" b="0" i="0" dirty="0"/>
            <a:t>Gimnazija Daruvar, Medicinska škola i Turističko-ugostiteljska škola, Bjelovar</a:t>
          </a:r>
          <a:endParaRPr lang="hr-HR" dirty="0"/>
        </a:p>
      </dgm:t>
    </dgm:pt>
    <dgm:pt modelId="{5FC4C6F7-5ECF-487A-B62F-26287DA6E8AB}" type="parTrans" cxnId="{EC78E6B8-5470-4CBC-938E-01328FBB8E50}">
      <dgm:prSet/>
      <dgm:spPr/>
      <dgm:t>
        <a:bodyPr/>
        <a:lstStyle/>
        <a:p>
          <a:endParaRPr lang="hr-HR"/>
        </a:p>
      </dgm:t>
    </dgm:pt>
    <dgm:pt modelId="{0F2E08A1-E2B8-4B92-983F-40B94FA86BA6}" type="sibTrans" cxnId="{EC78E6B8-5470-4CBC-938E-01328FBB8E50}">
      <dgm:prSet/>
      <dgm:spPr/>
      <dgm:t>
        <a:bodyPr/>
        <a:lstStyle/>
        <a:p>
          <a:endParaRPr lang="hr-HR"/>
        </a:p>
      </dgm:t>
    </dgm:pt>
    <dgm:pt modelId="{CD5D3076-44F9-45FC-95AD-04E70CDA4F2F}">
      <dgm:prSet/>
      <dgm:spPr/>
      <dgm:t>
        <a:bodyPr/>
        <a:lstStyle/>
        <a:p>
          <a:r>
            <a:rPr lang="hr-HR" dirty="0"/>
            <a:t>četiri paralelne radionice – koncept uzroka </a:t>
          </a:r>
          <a:r>
            <a:rPr lang="hr-HR"/>
            <a:t>i posljedica (</a:t>
          </a:r>
          <a:r>
            <a:rPr lang="hr-HR" dirty="0"/>
            <a:t>dvije radionice za osnovne škole, srednje strukovne škole, gimnazije)</a:t>
          </a:r>
        </a:p>
      </dgm:t>
    </dgm:pt>
    <dgm:pt modelId="{0DCC7747-3406-43A6-BCEC-28945F9DE100}" type="parTrans" cxnId="{AA30201E-0744-4C00-93AE-756BF0D07D94}">
      <dgm:prSet/>
      <dgm:spPr/>
      <dgm:t>
        <a:bodyPr/>
        <a:lstStyle/>
        <a:p>
          <a:endParaRPr lang="hr-HR"/>
        </a:p>
      </dgm:t>
    </dgm:pt>
    <dgm:pt modelId="{EA1CDF73-5EAA-45BE-B289-EAE16363AC0C}" type="sibTrans" cxnId="{AA30201E-0744-4C00-93AE-756BF0D07D94}">
      <dgm:prSet/>
      <dgm:spPr/>
      <dgm:t>
        <a:bodyPr/>
        <a:lstStyle/>
        <a:p>
          <a:endParaRPr lang="hr-HR"/>
        </a:p>
      </dgm:t>
    </dgm:pt>
    <dgm:pt modelId="{8B95AA4D-95C1-4371-BE42-4D6CEB50BCC5}" type="pres">
      <dgm:prSet presAssocID="{EA36E5D7-1F87-44B3-8868-83AA73F1395B}" presName="Name0" presStyleCnt="0">
        <dgm:presLayoutVars>
          <dgm:chMax val="7"/>
          <dgm:chPref val="7"/>
          <dgm:dir/>
        </dgm:presLayoutVars>
      </dgm:prSet>
      <dgm:spPr/>
    </dgm:pt>
    <dgm:pt modelId="{42C42E36-4BAF-46B1-8FBE-7E16196D81E3}" type="pres">
      <dgm:prSet presAssocID="{EA36E5D7-1F87-44B3-8868-83AA73F1395B}" presName="Name1" presStyleCnt="0"/>
      <dgm:spPr/>
    </dgm:pt>
    <dgm:pt modelId="{486B9BD8-5245-4FE9-ABAB-B40899681CA5}" type="pres">
      <dgm:prSet presAssocID="{EA36E5D7-1F87-44B3-8868-83AA73F1395B}" presName="cycle" presStyleCnt="0"/>
      <dgm:spPr/>
    </dgm:pt>
    <dgm:pt modelId="{D99931B3-AA2A-4AB0-B8F6-07D8AEFBB2CD}" type="pres">
      <dgm:prSet presAssocID="{EA36E5D7-1F87-44B3-8868-83AA73F1395B}" presName="srcNode" presStyleLbl="node1" presStyleIdx="0" presStyleCnt="2"/>
      <dgm:spPr/>
    </dgm:pt>
    <dgm:pt modelId="{0C0C31C0-3FE3-4159-A151-6EB2E6E48946}" type="pres">
      <dgm:prSet presAssocID="{EA36E5D7-1F87-44B3-8868-83AA73F1395B}" presName="conn" presStyleLbl="parChTrans1D2" presStyleIdx="0" presStyleCnt="1"/>
      <dgm:spPr/>
    </dgm:pt>
    <dgm:pt modelId="{B9DB9EEE-F946-49F4-A45B-3572D64F7FCB}" type="pres">
      <dgm:prSet presAssocID="{EA36E5D7-1F87-44B3-8868-83AA73F1395B}" presName="extraNode" presStyleLbl="node1" presStyleIdx="0" presStyleCnt="2"/>
      <dgm:spPr/>
    </dgm:pt>
    <dgm:pt modelId="{AF2A1B66-2595-411A-87DD-A75AA37C59EB}" type="pres">
      <dgm:prSet presAssocID="{EA36E5D7-1F87-44B3-8868-83AA73F1395B}" presName="dstNode" presStyleLbl="node1" presStyleIdx="0" presStyleCnt="2"/>
      <dgm:spPr/>
    </dgm:pt>
    <dgm:pt modelId="{3DD00740-B022-471D-BDAC-9DD418D135E9}" type="pres">
      <dgm:prSet presAssocID="{59999D16-CCF2-40BD-AA0A-6A86E36D98A7}" presName="text_1" presStyleLbl="node1" presStyleIdx="0" presStyleCnt="2">
        <dgm:presLayoutVars>
          <dgm:bulletEnabled val="1"/>
        </dgm:presLayoutVars>
      </dgm:prSet>
      <dgm:spPr/>
    </dgm:pt>
    <dgm:pt modelId="{A70E5641-C24A-4474-A53F-B055F5FDDCBA}" type="pres">
      <dgm:prSet presAssocID="{59999D16-CCF2-40BD-AA0A-6A86E36D98A7}" presName="accent_1" presStyleCnt="0"/>
      <dgm:spPr/>
    </dgm:pt>
    <dgm:pt modelId="{6F7127B3-3975-4554-BBDD-5707BE673D8C}" type="pres">
      <dgm:prSet presAssocID="{59999D16-CCF2-40BD-AA0A-6A86E36D98A7}" presName="accentRepeatNode" presStyleLbl="solidFgAcc1" presStyleIdx="0" presStyleCnt="2"/>
      <dgm:spPr/>
    </dgm:pt>
    <dgm:pt modelId="{884A58E9-06F3-441B-8D24-EF6E40650E8E}" type="pres">
      <dgm:prSet presAssocID="{CD5D3076-44F9-45FC-95AD-04E70CDA4F2F}" presName="text_2" presStyleLbl="node1" presStyleIdx="1" presStyleCnt="2">
        <dgm:presLayoutVars>
          <dgm:bulletEnabled val="1"/>
        </dgm:presLayoutVars>
      </dgm:prSet>
      <dgm:spPr/>
    </dgm:pt>
    <dgm:pt modelId="{E24DA18F-1A99-4092-A34B-2E6D66942C41}" type="pres">
      <dgm:prSet presAssocID="{CD5D3076-44F9-45FC-95AD-04E70CDA4F2F}" presName="accent_2" presStyleCnt="0"/>
      <dgm:spPr/>
    </dgm:pt>
    <dgm:pt modelId="{8264808B-C159-42D2-B92E-8A1428A1E439}" type="pres">
      <dgm:prSet presAssocID="{CD5D3076-44F9-45FC-95AD-04E70CDA4F2F}" presName="accentRepeatNode" presStyleLbl="solidFgAcc1" presStyleIdx="1" presStyleCnt="2"/>
      <dgm:spPr/>
    </dgm:pt>
  </dgm:ptLst>
  <dgm:cxnLst>
    <dgm:cxn modelId="{AA30201E-0744-4C00-93AE-756BF0D07D94}" srcId="{EA36E5D7-1F87-44B3-8868-83AA73F1395B}" destId="{CD5D3076-44F9-45FC-95AD-04E70CDA4F2F}" srcOrd="1" destOrd="0" parTransId="{0DCC7747-3406-43A6-BCEC-28945F9DE100}" sibTransId="{EA1CDF73-5EAA-45BE-B289-EAE16363AC0C}"/>
    <dgm:cxn modelId="{A1183D3E-3D9E-4C1A-AE8D-F8C770209191}" type="presOf" srcId="{59999D16-CCF2-40BD-AA0A-6A86E36D98A7}" destId="{3DD00740-B022-471D-BDAC-9DD418D135E9}" srcOrd="0" destOrd="0" presId="urn:microsoft.com/office/officeart/2008/layout/VerticalCurvedList"/>
    <dgm:cxn modelId="{F76C7942-6D2A-4D6F-8D0C-C76C648EB788}" type="presOf" srcId="{EA36E5D7-1F87-44B3-8868-83AA73F1395B}" destId="{8B95AA4D-95C1-4371-BE42-4D6CEB50BCC5}" srcOrd="0" destOrd="0" presId="urn:microsoft.com/office/officeart/2008/layout/VerticalCurvedList"/>
    <dgm:cxn modelId="{74D83C82-C580-48B9-8A13-FD01F1DB3CB2}" type="presOf" srcId="{CD5D3076-44F9-45FC-95AD-04E70CDA4F2F}" destId="{884A58E9-06F3-441B-8D24-EF6E40650E8E}" srcOrd="0" destOrd="0" presId="urn:microsoft.com/office/officeart/2008/layout/VerticalCurvedList"/>
    <dgm:cxn modelId="{EC78E6B8-5470-4CBC-938E-01328FBB8E50}" srcId="{EA36E5D7-1F87-44B3-8868-83AA73F1395B}" destId="{59999D16-CCF2-40BD-AA0A-6A86E36D98A7}" srcOrd="0" destOrd="0" parTransId="{5FC4C6F7-5ECF-487A-B62F-26287DA6E8AB}" sibTransId="{0F2E08A1-E2B8-4B92-983F-40B94FA86BA6}"/>
    <dgm:cxn modelId="{50B4A7F8-5929-4685-B821-542387A91059}" type="presOf" srcId="{0F2E08A1-E2B8-4B92-983F-40B94FA86BA6}" destId="{0C0C31C0-3FE3-4159-A151-6EB2E6E48946}" srcOrd="0" destOrd="0" presId="urn:microsoft.com/office/officeart/2008/layout/VerticalCurvedList"/>
    <dgm:cxn modelId="{4FDAB81A-EC90-47D9-9258-8E6325EB8AC0}" type="presParOf" srcId="{8B95AA4D-95C1-4371-BE42-4D6CEB50BCC5}" destId="{42C42E36-4BAF-46B1-8FBE-7E16196D81E3}" srcOrd="0" destOrd="0" presId="urn:microsoft.com/office/officeart/2008/layout/VerticalCurvedList"/>
    <dgm:cxn modelId="{0B327D96-BE2D-463A-87AE-B4CCB2018E07}" type="presParOf" srcId="{42C42E36-4BAF-46B1-8FBE-7E16196D81E3}" destId="{486B9BD8-5245-4FE9-ABAB-B40899681CA5}" srcOrd="0" destOrd="0" presId="urn:microsoft.com/office/officeart/2008/layout/VerticalCurvedList"/>
    <dgm:cxn modelId="{472B73CF-BD7D-48E9-9405-3E64AE4EA3FC}" type="presParOf" srcId="{486B9BD8-5245-4FE9-ABAB-B40899681CA5}" destId="{D99931B3-AA2A-4AB0-B8F6-07D8AEFBB2CD}" srcOrd="0" destOrd="0" presId="urn:microsoft.com/office/officeart/2008/layout/VerticalCurvedList"/>
    <dgm:cxn modelId="{C7077C61-874A-4511-AA34-A47B26671F37}" type="presParOf" srcId="{486B9BD8-5245-4FE9-ABAB-B40899681CA5}" destId="{0C0C31C0-3FE3-4159-A151-6EB2E6E48946}" srcOrd="1" destOrd="0" presId="urn:microsoft.com/office/officeart/2008/layout/VerticalCurvedList"/>
    <dgm:cxn modelId="{4AAE06BE-3B7E-4620-A506-1E02FBC6B3F2}" type="presParOf" srcId="{486B9BD8-5245-4FE9-ABAB-B40899681CA5}" destId="{B9DB9EEE-F946-49F4-A45B-3572D64F7FCB}" srcOrd="2" destOrd="0" presId="urn:microsoft.com/office/officeart/2008/layout/VerticalCurvedList"/>
    <dgm:cxn modelId="{4133B55C-C8B6-4E48-AD74-3A881357F1D8}" type="presParOf" srcId="{486B9BD8-5245-4FE9-ABAB-B40899681CA5}" destId="{AF2A1B66-2595-411A-87DD-A75AA37C59EB}" srcOrd="3" destOrd="0" presId="urn:microsoft.com/office/officeart/2008/layout/VerticalCurvedList"/>
    <dgm:cxn modelId="{98C56921-D4CD-4BBC-A88A-8168EF51EB0D}" type="presParOf" srcId="{42C42E36-4BAF-46B1-8FBE-7E16196D81E3}" destId="{3DD00740-B022-471D-BDAC-9DD418D135E9}" srcOrd="1" destOrd="0" presId="urn:microsoft.com/office/officeart/2008/layout/VerticalCurvedList"/>
    <dgm:cxn modelId="{B7DEAF08-6561-47DF-9633-5F41192230B3}" type="presParOf" srcId="{42C42E36-4BAF-46B1-8FBE-7E16196D81E3}" destId="{A70E5641-C24A-4474-A53F-B055F5FDDCBA}" srcOrd="2" destOrd="0" presId="urn:microsoft.com/office/officeart/2008/layout/VerticalCurvedList"/>
    <dgm:cxn modelId="{2F983843-362A-4C4C-9EFB-E62EFCA1E4CA}" type="presParOf" srcId="{A70E5641-C24A-4474-A53F-B055F5FDDCBA}" destId="{6F7127B3-3975-4554-BBDD-5707BE673D8C}" srcOrd="0" destOrd="0" presId="urn:microsoft.com/office/officeart/2008/layout/VerticalCurvedList"/>
    <dgm:cxn modelId="{84BD020D-0B60-48D3-A124-E265362D245D}" type="presParOf" srcId="{42C42E36-4BAF-46B1-8FBE-7E16196D81E3}" destId="{884A58E9-06F3-441B-8D24-EF6E40650E8E}" srcOrd="3" destOrd="0" presId="urn:microsoft.com/office/officeart/2008/layout/VerticalCurvedList"/>
    <dgm:cxn modelId="{F7287BEC-5C7C-4F29-957C-58672B06C574}" type="presParOf" srcId="{42C42E36-4BAF-46B1-8FBE-7E16196D81E3}" destId="{E24DA18F-1A99-4092-A34B-2E6D66942C41}" srcOrd="4" destOrd="0" presId="urn:microsoft.com/office/officeart/2008/layout/VerticalCurvedList"/>
    <dgm:cxn modelId="{B4D6D294-54A9-4073-AEE0-E5D6893DE4BA}" type="presParOf" srcId="{E24DA18F-1A99-4092-A34B-2E6D66942C41}" destId="{8264808B-C159-42D2-B92E-8A1428A1E4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4C101E-2383-405B-B7F5-CB15179299AC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7CC23094-6A02-4148-A7F1-0447FDDEE117}">
      <dgm:prSet/>
      <dgm:spPr/>
      <dgm:t>
        <a:bodyPr/>
        <a:lstStyle/>
        <a:p>
          <a:r>
            <a:rPr lang="hr-HR" dirty="0"/>
            <a:t>ilustracija</a:t>
          </a:r>
        </a:p>
      </dgm:t>
    </dgm:pt>
    <dgm:pt modelId="{275617DE-9C83-4E15-B7A2-06ADC46AF7A1}" type="parTrans" cxnId="{7861B78E-AFC6-419A-A8F0-70F855AD7F16}">
      <dgm:prSet/>
      <dgm:spPr/>
      <dgm:t>
        <a:bodyPr/>
        <a:lstStyle/>
        <a:p>
          <a:endParaRPr lang="hr-HR"/>
        </a:p>
      </dgm:t>
    </dgm:pt>
    <dgm:pt modelId="{0611A9C7-1B50-47F8-AB6A-44847CD1A81E}" type="sibTrans" cxnId="{7861B78E-AFC6-419A-A8F0-70F855AD7F16}">
      <dgm:prSet/>
      <dgm:spPr/>
      <dgm:t>
        <a:bodyPr/>
        <a:lstStyle/>
        <a:p>
          <a:endParaRPr lang="hr-HR"/>
        </a:p>
      </dgm:t>
    </dgm:pt>
    <dgm:pt modelId="{1C617A27-D88C-4F44-93D3-233B87BA6A1F}">
      <dgm:prSet/>
      <dgm:spPr/>
      <dgm:t>
        <a:bodyPr/>
        <a:lstStyle/>
        <a:p>
          <a:r>
            <a:rPr lang="hr-HR"/>
            <a:t>povijesno istraživanje</a:t>
          </a:r>
        </a:p>
      </dgm:t>
    </dgm:pt>
    <dgm:pt modelId="{6987A961-B420-41C6-9374-A9E01BB079ED}" type="parTrans" cxnId="{C0C716AC-1D97-48DC-B626-7E37E07C6DE7}">
      <dgm:prSet/>
      <dgm:spPr/>
      <dgm:t>
        <a:bodyPr/>
        <a:lstStyle/>
        <a:p>
          <a:endParaRPr lang="hr-HR"/>
        </a:p>
      </dgm:t>
    </dgm:pt>
    <dgm:pt modelId="{74FC5457-745F-4BFD-BCD7-C509B32656A1}" type="sibTrans" cxnId="{C0C716AC-1D97-48DC-B626-7E37E07C6DE7}">
      <dgm:prSet/>
      <dgm:spPr/>
      <dgm:t>
        <a:bodyPr/>
        <a:lstStyle/>
        <a:p>
          <a:endParaRPr lang="hr-HR"/>
        </a:p>
      </dgm:t>
    </dgm:pt>
    <dgm:pt modelId="{EBFB08D9-70DD-4BE4-B92E-58932DED03E0}">
      <dgm:prSet/>
      <dgm:spPr/>
      <dgm:t>
        <a:bodyPr/>
        <a:lstStyle/>
        <a:p>
          <a:r>
            <a:rPr lang="hr-HR"/>
            <a:t>analiza slikovnih izvora</a:t>
          </a:r>
        </a:p>
      </dgm:t>
    </dgm:pt>
    <dgm:pt modelId="{B362EB9D-4E52-4DFC-AA9C-CF70C617493F}" type="parTrans" cxnId="{47B0A2E2-B9DA-46F2-B6B5-7A1BA4FCF347}">
      <dgm:prSet/>
      <dgm:spPr/>
      <dgm:t>
        <a:bodyPr/>
        <a:lstStyle/>
        <a:p>
          <a:endParaRPr lang="hr-HR"/>
        </a:p>
      </dgm:t>
    </dgm:pt>
    <dgm:pt modelId="{02AB952D-62E7-462D-95E5-1550C2622F5A}" type="sibTrans" cxnId="{47B0A2E2-B9DA-46F2-B6B5-7A1BA4FCF347}">
      <dgm:prSet/>
      <dgm:spPr/>
      <dgm:t>
        <a:bodyPr/>
        <a:lstStyle/>
        <a:p>
          <a:endParaRPr lang="hr-HR"/>
        </a:p>
      </dgm:t>
    </dgm:pt>
    <dgm:pt modelId="{E38FADD3-A511-4AEA-B00F-93CAE23A495A}">
      <dgm:prSet/>
      <dgm:spPr/>
      <dgm:t>
        <a:bodyPr/>
        <a:lstStyle/>
        <a:p>
          <a:r>
            <a:rPr lang="hr-HR"/>
            <a:t>interpretacija</a:t>
          </a:r>
        </a:p>
      </dgm:t>
    </dgm:pt>
    <dgm:pt modelId="{33EF9A87-7D54-4A21-96F7-7E5A731B7930}" type="parTrans" cxnId="{0C1E3485-B241-4BA4-8701-846CC942C5EE}">
      <dgm:prSet/>
      <dgm:spPr/>
      <dgm:t>
        <a:bodyPr/>
        <a:lstStyle/>
        <a:p>
          <a:endParaRPr lang="hr-HR"/>
        </a:p>
      </dgm:t>
    </dgm:pt>
    <dgm:pt modelId="{B0BF756D-5841-472E-927A-336DC7CE5821}" type="sibTrans" cxnId="{0C1E3485-B241-4BA4-8701-846CC942C5EE}">
      <dgm:prSet/>
      <dgm:spPr/>
      <dgm:t>
        <a:bodyPr/>
        <a:lstStyle/>
        <a:p>
          <a:endParaRPr lang="hr-HR"/>
        </a:p>
      </dgm:t>
    </dgm:pt>
    <dgm:pt modelId="{90B31C9B-9D84-4C47-B5F1-ABE654D96B44}" type="pres">
      <dgm:prSet presAssocID="{A84C101E-2383-405B-B7F5-CB15179299AC}" presName="CompostProcess" presStyleCnt="0">
        <dgm:presLayoutVars>
          <dgm:dir/>
          <dgm:resizeHandles val="exact"/>
        </dgm:presLayoutVars>
      </dgm:prSet>
      <dgm:spPr/>
    </dgm:pt>
    <dgm:pt modelId="{B9EC11B3-7D4A-4DED-A2D3-2C830BD6B551}" type="pres">
      <dgm:prSet presAssocID="{A84C101E-2383-405B-B7F5-CB15179299AC}" presName="arrow" presStyleLbl="bgShp" presStyleIdx="0" presStyleCnt="1"/>
      <dgm:spPr/>
    </dgm:pt>
    <dgm:pt modelId="{D5559C8D-7EC0-4A40-8F64-95CED2422F0C}" type="pres">
      <dgm:prSet presAssocID="{A84C101E-2383-405B-B7F5-CB15179299AC}" presName="linearProcess" presStyleCnt="0"/>
      <dgm:spPr/>
    </dgm:pt>
    <dgm:pt modelId="{91E889FB-75D4-4ED9-8632-A592B0BEBBDC}" type="pres">
      <dgm:prSet presAssocID="{7CC23094-6A02-4148-A7F1-0447FDDEE117}" presName="textNode" presStyleLbl="node1" presStyleIdx="0" presStyleCnt="4">
        <dgm:presLayoutVars>
          <dgm:bulletEnabled val="1"/>
        </dgm:presLayoutVars>
      </dgm:prSet>
      <dgm:spPr/>
    </dgm:pt>
    <dgm:pt modelId="{C94A67DE-BD4B-4187-9CAF-F10067D81D58}" type="pres">
      <dgm:prSet presAssocID="{0611A9C7-1B50-47F8-AB6A-44847CD1A81E}" presName="sibTrans" presStyleCnt="0"/>
      <dgm:spPr/>
    </dgm:pt>
    <dgm:pt modelId="{ABFF6290-8774-4D9E-905D-BC2C131DDE0F}" type="pres">
      <dgm:prSet presAssocID="{1C617A27-D88C-4F44-93D3-233B87BA6A1F}" presName="textNode" presStyleLbl="node1" presStyleIdx="1" presStyleCnt="4">
        <dgm:presLayoutVars>
          <dgm:bulletEnabled val="1"/>
        </dgm:presLayoutVars>
      </dgm:prSet>
      <dgm:spPr/>
    </dgm:pt>
    <dgm:pt modelId="{81FB98C7-04BF-45BC-8590-7BCA0756F872}" type="pres">
      <dgm:prSet presAssocID="{74FC5457-745F-4BFD-BCD7-C509B32656A1}" presName="sibTrans" presStyleCnt="0"/>
      <dgm:spPr/>
    </dgm:pt>
    <dgm:pt modelId="{FADC0BEB-E08A-409B-9EF2-D9A83BB58F6F}" type="pres">
      <dgm:prSet presAssocID="{EBFB08D9-70DD-4BE4-B92E-58932DED03E0}" presName="textNode" presStyleLbl="node1" presStyleIdx="2" presStyleCnt="4">
        <dgm:presLayoutVars>
          <dgm:bulletEnabled val="1"/>
        </dgm:presLayoutVars>
      </dgm:prSet>
      <dgm:spPr/>
    </dgm:pt>
    <dgm:pt modelId="{82547290-B4E9-4014-87F5-D43E1FAFE720}" type="pres">
      <dgm:prSet presAssocID="{02AB952D-62E7-462D-95E5-1550C2622F5A}" presName="sibTrans" presStyleCnt="0"/>
      <dgm:spPr/>
    </dgm:pt>
    <dgm:pt modelId="{1A94277E-8121-4921-B66E-5BBEBDFDB98A}" type="pres">
      <dgm:prSet presAssocID="{E38FADD3-A511-4AEA-B00F-93CAE23A495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F2D9B2C-A9AE-4E3B-9A17-E8B0FE2021F3}" type="presOf" srcId="{1C617A27-D88C-4F44-93D3-233B87BA6A1F}" destId="{ABFF6290-8774-4D9E-905D-BC2C131DDE0F}" srcOrd="0" destOrd="0" presId="urn:microsoft.com/office/officeart/2005/8/layout/hProcess9"/>
    <dgm:cxn modelId="{0C1E3485-B241-4BA4-8701-846CC942C5EE}" srcId="{A84C101E-2383-405B-B7F5-CB15179299AC}" destId="{E38FADD3-A511-4AEA-B00F-93CAE23A495A}" srcOrd="3" destOrd="0" parTransId="{33EF9A87-7D54-4A21-96F7-7E5A731B7930}" sibTransId="{B0BF756D-5841-472E-927A-336DC7CE5821}"/>
    <dgm:cxn modelId="{AFFE8B8C-3B05-4FBC-8F7D-A87EE8930CBE}" type="presOf" srcId="{EBFB08D9-70DD-4BE4-B92E-58932DED03E0}" destId="{FADC0BEB-E08A-409B-9EF2-D9A83BB58F6F}" srcOrd="0" destOrd="0" presId="urn:microsoft.com/office/officeart/2005/8/layout/hProcess9"/>
    <dgm:cxn modelId="{7861B78E-AFC6-419A-A8F0-70F855AD7F16}" srcId="{A84C101E-2383-405B-B7F5-CB15179299AC}" destId="{7CC23094-6A02-4148-A7F1-0447FDDEE117}" srcOrd="0" destOrd="0" parTransId="{275617DE-9C83-4E15-B7A2-06ADC46AF7A1}" sibTransId="{0611A9C7-1B50-47F8-AB6A-44847CD1A81E}"/>
    <dgm:cxn modelId="{C0C716AC-1D97-48DC-B626-7E37E07C6DE7}" srcId="{A84C101E-2383-405B-B7F5-CB15179299AC}" destId="{1C617A27-D88C-4F44-93D3-233B87BA6A1F}" srcOrd="1" destOrd="0" parTransId="{6987A961-B420-41C6-9374-A9E01BB079ED}" sibTransId="{74FC5457-745F-4BFD-BCD7-C509B32656A1}"/>
    <dgm:cxn modelId="{5C6393BF-182F-4D6C-9552-A8731820D5C3}" type="presOf" srcId="{A84C101E-2383-405B-B7F5-CB15179299AC}" destId="{90B31C9B-9D84-4C47-B5F1-ABE654D96B44}" srcOrd="0" destOrd="0" presId="urn:microsoft.com/office/officeart/2005/8/layout/hProcess9"/>
    <dgm:cxn modelId="{91A36BDE-D073-4A2A-8004-7D412CC2B856}" type="presOf" srcId="{7CC23094-6A02-4148-A7F1-0447FDDEE117}" destId="{91E889FB-75D4-4ED9-8632-A592B0BEBBDC}" srcOrd="0" destOrd="0" presId="urn:microsoft.com/office/officeart/2005/8/layout/hProcess9"/>
    <dgm:cxn modelId="{47B0A2E2-B9DA-46F2-B6B5-7A1BA4FCF347}" srcId="{A84C101E-2383-405B-B7F5-CB15179299AC}" destId="{EBFB08D9-70DD-4BE4-B92E-58932DED03E0}" srcOrd="2" destOrd="0" parTransId="{B362EB9D-4E52-4DFC-AA9C-CF70C617493F}" sibTransId="{02AB952D-62E7-462D-95E5-1550C2622F5A}"/>
    <dgm:cxn modelId="{1D8CCDE7-7311-4905-BCBF-6BCF6A03E3C1}" type="presOf" srcId="{E38FADD3-A511-4AEA-B00F-93CAE23A495A}" destId="{1A94277E-8121-4921-B66E-5BBEBDFDB98A}" srcOrd="0" destOrd="0" presId="urn:microsoft.com/office/officeart/2005/8/layout/hProcess9"/>
    <dgm:cxn modelId="{3BF640B4-9153-4410-95BB-CF1DDD354D40}" type="presParOf" srcId="{90B31C9B-9D84-4C47-B5F1-ABE654D96B44}" destId="{B9EC11B3-7D4A-4DED-A2D3-2C830BD6B551}" srcOrd="0" destOrd="0" presId="urn:microsoft.com/office/officeart/2005/8/layout/hProcess9"/>
    <dgm:cxn modelId="{2489FD18-1A00-4E90-B9DB-DA2DFA644490}" type="presParOf" srcId="{90B31C9B-9D84-4C47-B5F1-ABE654D96B44}" destId="{D5559C8D-7EC0-4A40-8F64-95CED2422F0C}" srcOrd="1" destOrd="0" presId="urn:microsoft.com/office/officeart/2005/8/layout/hProcess9"/>
    <dgm:cxn modelId="{632D621D-4336-44CE-B20D-759D85AA3811}" type="presParOf" srcId="{D5559C8D-7EC0-4A40-8F64-95CED2422F0C}" destId="{91E889FB-75D4-4ED9-8632-A592B0BEBBDC}" srcOrd="0" destOrd="0" presId="urn:microsoft.com/office/officeart/2005/8/layout/hProcess9"/>
    <dgm:cxn modelId="{C2F7101D-C308-4225-95F5-335D2B50DE2E}" type="presParOf" srcId="{D5559C8D-7EC0-4A40-8F64-95CED2422F0C}" destId="{C94A67DE-BD4B-4187-9CAF-F10067D81D58}" srcOrd="1" destOrd="0" presId="urn:microsoft.com/office/officeart/2005/8/layout/hProcess9"/>
    <dgm:cxn modelId="{C363F13D-4A1F-4CE6-8DA5-FD1D5FA13E1F}" type="presParOf" srcId="{D5559C8D-7EC0-4A40-8F64-95CED2422F0C}" destId="{ABFF6290-8774-4D9E-905D-BC2C131DDE0F}" srcOrd="2" destOrd="0" presId="urn:microsoft.com/office/officeart/2005/8/layout/hProcess9"/>
    <dgm:cxn modelId="{3F963C25-8727-48D9-B970-13AFA471A8C8}" type="presParOf" srcId="{D5559C8D-7EC0-4A40-8F64-95CED2422F0C}" destId="{81FB98C7-04BF-45BC-8590-7BCA0756F872}" srcOrd="3" destOrd="0" presId="urn:microsoft.com/office/officeart/2005/8/layout/hProcess9"/>
    <dgm:cxn modelId="{F52BD32A-C9EE-437D-957B-E62FB68F12DD}" type="presParOf" srcId="{D5559C8D-7EC0-4A40-8F64-95CED2422F0C}" destId="{FADC0BEB-E08A-409B-9EF2-D9A83BB58F6F}" srcOrd="4" destOrd="0" presId="urn:microsoft.com/office/officeart/2005/8/layout/hProcess9"/>
    <dgm:cxn modelId="{CF33B664-4FC3-4DB8-A559-9B94F9B75B8F}" type="presParOf" srcId="{D5559C8D-7EC0-4A40-8F64-95CED2422F0C}" destId="{82547290-B4E9-4014-87F5-D43E1FAFE720}" srcOrd="5" destOrd="0" presId="urn:microsoft.com/office/officeart/2005/8/layout/hProcess9"/>
    <dgm:cxn modelId="{D266D782-183F-4E25-B77E-F09EC7D84845}" type="presParOf" srcId="{D5559C8D-7EC0-4A40-8F64-95CED2422F0C}" destId="{1A94277E-8121-4921-B66E-5BBEBDFDB9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CCC1AA-38A0-401A-811B-DBF28EA711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CC7729-6650-4D7E-B7F4-47266916CD71}">
      <dgm:prSet/>
      <dgm:spPr/>
      <dgm:t>
        <a:bodyPr/>
        <a:lstStyle/>
        <a:p>
          <a:r>
            <a:rPr lang="hr-HR" b="0" i="0" dirty="0"/>
            <a:t>Snježana </a:t>
          </a:r>
          <a:r>
            <a:rPr lang="hr-HR" b="0" i="0" dirty="0" err="1"/>
            <a:t>Paškalin</a:t>
          </a:r>
          <a:r>
            <a:rPr lang="hr-HR" b="0" i="0" dirty="0"/>
            <a:t>, mentor, Osnovna škola Brodarica, Brodarica – </a:t>
          </a:r>
          <a:r>
            <a:rPr lang="hr-HR" b="0" i="1" dirty="0"/>
            <a:t>Mitska bića (izborna tema)</a:t>
          </a:r>
          <a:endParaRPr lang="en-US" i="1" dirty="0"/>
        </a:p>
      </dgm:t>
    </dgm:pt>
    <dgm:pt modelId="{93C44769-2C91-492F-998F-FC87B1CD774F}" type="parTrans" cxnId="{1F307E97-FA20-4140-AE84-33F958599AC8}">
      <dgm:prSet/>
      <dgm:spPr/>
      <dgm:t>
        <a:bodyPr/>
        <a:lstStyle/>
        <a:p>
          <a:endParaRPr lang="en-US"/>
        </a:p>
      </dgm:t>
    </dgm:pt>
    <dgm:pt modelId="{3CBD75EB-DE2C-42A6-9052-88ECEED46088}" type="sibTrans" cxnId="{1F307E97-FA20-4140-AE84-33F958599AC8}">
      <dgm:prSet/>
      <dgm:spPr/>
      <dgm:t>
        <a:bodyPr/>
        <a:lstStyle/>
        <a:p>
          <a:endParaRPr lang="en-US"/>
        </a:p>
      </dgm:t>
    </dgm:pt>
    <dgm:pt modelId="{A674147C-8060-4BB8-9EB3-EB3C69EDD38D}">
      <dgm:prSet/>
      <dgm:spPr/>
      <dgm:t>
        <a:bodyPr/>
        <a:lstStyle/>
        <a:p>
          <a:r>
            <a:rPr lang="hr-HR" b="0" i="0" dirty="0"/>
            <a:t>Nikola Grgić, mentor, Osnovna škola Trstenik, Split</a:t>
          </a:r>
          <a:r>
            <a:rPr lang="hr-HR" dirty="0"/>
            <a:t> – </a:t>
          </a:r>
          <a:r>
            <a:rPr lang="hr-HR" i="1" dirty="0"/>
            <a:t>Versajski poredak</a:t>
          </a:r>
          <a:endParaRPr lang="en-US" i="1" dirty="0"/>
        </a:p>
      </dgm:t>
    </dgm:pt>
    <dgm:pt modelId="{676D29AE-7CF4-4B11-B8F5-16F9BB388A71}" type="parTrans" cxnId="{1FC9D747-D4A6-4F21-B912-372DD2936619}">
      <dgm:prSet/>
      <dgm:spPr/>
      <dgm:t>
        <a:bodyPr/>
        <a:lstStyle/>
        <a:p>
          <a:endParaRPr lang="en-US"/>
        </a:p>
      </dgm:t>
    </dgm:pt>
    <dgm:pt modelId="{7F2AF6A2-30FA-4BF8-BCB8-6BD5DB6F25B9}" type="sibTrans" cxnId="{1FC9D747-D4A6-4F21-B912-372DD2936619}">
      <dgm:prSet/>
      <dgm:spPr/>
      <dgm:t>
        <a:bodyPr/>
        <a:lstStyle/>
        <a:p>
          <a:endParaRPr lang="en-US"/>
        </a:p>
      </dgm:t>
    </dgm:pt>
    <dgm:pt modelId="{B018D791-1FAF-4DE8-BE4B-E3E892006C97}" type="pres">
      <dgm:prSet presAssocID="{3ACCC1AA-38A0-401A-811B-DBF28EA711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E117F5-C1C2-480F-B806-CA761663736F}" type="pres">
      <dgm:prSet presAssocID="{45CC7729-6650-4D7E-B7F4-47266916CD71}" presName="hierRoot1" presStyleCnt="0"/>
      <dgm:spPr/>
    </dgm:pt>
    <dgm:pt modelId="{D27E5FC7-C46C-4B15-A789-096D64E5B0A8}" type="pres">
      <dgm:prSet presAssocID="{45CC7729-6650-4D7E-B7F4-47266916CD71}" presName="composite" presStyleCnt="0"/>
      <dgm:spPr/>
    </dgm:pt>
    <dgm:pt modelId="{0EB7FB87-023D-4655-90BF-EB0F535C1A40}" type="pres">
      <dgm:prSet presAssocID="{45CC7729-6650-4D7E-B7F4-47266916CD71}" presName="background" presStyleLbl="node0" presStyleIdx="0" presStyleCnt="2"/>
      <dgm:spPr/>
    </dgm:pt>
    <dgm:pt modelId="{AF35BAB4-C6CA-4D29-915B-A915292F001C}" type="pres">
      <dgm:prSet presAssocID="{45CC7729-6650-4D7E-B7F4-47266916CD71}" presName="text" presStyleLbl="fgAcc0" presStyleIdx="0" presStyleCnt="2">
        <dgm:presLayoutVars>
          <dgm:chPref val="3"/>
        </dgm:presLayoutVars>
      </dgm:prSet>
      <dgm:spPr/>
    </dgm:pt>
    <dgm:pt modelId="{C3BAD197-5AA0-4B36-937C-75CF6D8CBF31}" type="pres">
      <dgm:prSet presAssocID="{45CC7729-6650-4D7E-B7F4-47266916CD71}" presName="hierChild2" presStyleCnt="0"/>
      <dgm:spPr/>
    </dgm:pt>
    <dgm:pt modelId="{43F1E780-FC59-410F-916D-5CB15576F011}" type="pres">
      <dgm:prSet presAssocID="{A674147C-8060-4BB8-9EB3-EB3C69EDD38D}" presName="hierRoot1" presStyleCnt="0"/>
      <dgm:spPr/>
    </dgm:pt>
    <dgm:pt modelId="{9B436326-5AE9-4C25-9ED9-999E55CD0871}" type="pres">
      <dgm:prSet presAssocID="{A674147C-8060-4BB8-9EB3-EB3C69EDD38D}" presName="composite" presStyleCnt="0"/>
      <dgm:spPr/>
    </dgm:pt>
    <dgm:pt modelId="{7BDC3367-E194-4E95-97C3-7F626CB2FDAA}" type="pres">
      <dgm:prSet presAssocID="{A674147C-8060-4BB8-9EB3-EB3C69EDD38D}" presName="background" presStyleLbl="node0" presStyleIdx="1" presStyleCnt="2"/>
      <dgm:spPr/>
    </dgm:pt>
    <dgm:pt modelId="{14DE43C8-339B-4D3F-805D-B133D093946E}" type="pres">
      <dgm:prSet presAssocID="{A674147C-8060-4BB8-9EB3-EB3C69EDD38D}" presName="text" presStyleLbl="fgAcc0" presStyleIdx="1" presStyleCnt="2">
        <dgm:presLayoutVars>
          <dgm:chPref val="3"/>
        </dgm:presLayoutVars>
      </dgm:prSet>
      <dgm:spPr/>
    </dgm:pt>
    <dgm:pt modelId="{4DB8C640-954E-47DE-98D3-7AA68A37051F}" type="pres">
      <dgm:prSet presAssocID="{A674147C-8060-4BB8-9EB3-EB3C69EDD38D}" presName="hierChild2" presStyleCnt="0"/>
      <dgm:spPr/>
    </dgm:pt>
  </dgm:ptLst>
  <dgm:cxnLst>
    <dgm:cxn modelId="{8E6DCB5B-E32C-4CDD-B092-CCC37ED31FD2}" type="presOf" srcId="{A674147C-8060-4BB8-9EB3-EB3C69EDD38D}" destId="{14DE43C8-339B-4D3F-805D-B133D093946E}" srcOrd="0" destOrd="0" presId="urn:microsoft.com/office/officeart/2005/8/layout/hierarchy1"/>
    <dgm:cxn modelId="{1FC9D747-D4A6-4F21-B912-372DD2936619}" srcId="{3ACCC1AA-38A0-401A-811B-DBF28EA711D4}" destId="{A674147C-8060-4BB8-9EB3-EB3C69EDD38D}" srcOrd="1" destOrd="0" parTransId="{676D29AE-7CF4-4B11-B8F5-16F9BB388A71}" sibTransId="{7F2AF6A2-30FA-4BF8-BCB8-6BD5DB6F25B9}"/>
    <dgm:cxn modelId="{08AABE50-56CA-43E1-A9BF-C4F0742CA096}" type="presOf" srcId="{45CC7729-6650-4D7E-B7F4-47266916CD71}" destId="{AF35BAB4-C6CA-4D29-915B-A915292F001C}" srcOrd="0" destOrd="0" presId="urn:microsoft.com/office/officeart/2005/8/layout/hierarchy1"/>
    <dgm:cxn modelId="{1F307E97-FA20-4140-AE84-33F958599AC8}" srcId="{3ACCC1AA-38A0-401A-811B-DBF28EA711D4}" destId="{45CC7729-6650-4D7E-B7F4-47266916CD71}" srcOrd="0" destOrd="0" parTransId="{93C44769-2C91-492F-998F-FC87B1CD774F}" sibTransId="{3CBD75EB-DE2C-42A6-9052-88ECEED46088}"/>
    <dgm:cxn modelId="{5702CFB1-086A-476D-9F7D-3DAECE0EDFCC}" type="presOf" srcId="{3ACCC1AA-38A0-401A-811B-DBF28EA711D4}" destId="{B018D791-1FAF-4DE8-BE4B-E3E892006C97}" srcOrd="0" destOrd="0" presId="urn:microsoft.com/office/officeart/2005/8/layout/hierarchy1"/>
    <dgm:cxn modelId="{F27B82E5-D41A-4DED-8B0E-C44E07AA5A31}" type="presParOf" srcId="{B018D791-1FAF-4DE8-BE4B-E3E892006C97}" destId="{4FE117F5-C1C2-480F-B806-CA761663736F}" srcOrd="0" destOrd="0" presId="urn:microsoft.com/office/officeart/2005/8/layout/hierarchy1"/>
    <dgm:cxn modelId="{D221F1C3-7F96-48BC-8D05-CF715F8DD2BB}" type="presParOf" srcId="{4FE117F5-C1C2-480F-B806-CA761663736F}" destId="{D27E5FC7-C46C-4B15-A789-096D64E5B0A8}" srcOrd="0" destOrd="0" presId="urn:microsoft.com/office/officeart/2005/8/layout/hierarchy1"/>
    <dgm:cxn modelId="{53A45B7B-E156-4C84-9104-06622776B025}" type="presParOf" srcId="{D27E5FC7-C46C-4B15-A789-096D64E5B0A8}" destId="{0EB7FB87-023D-4655-90BF-EB0F535C1A40}" srcOrd="0" destOrd="0" presId="urn:microsoft.com/office/officeart/2005/8/layout/hierarchy1"/>
    <dgm:cxn modelId="{EEF60C3C-A120-4F8C-BC12-728A5EACFC6F}" type="presParOf" srcId="{D27E5FC7-C46C-4B15-A789-096D64E5B0A8}" destId="{AF35BAB4-C6CA-4D29-915B-A915292F001C}" srcOrd="1" destOrd="0" presId="urn:microsoft.com/office/officeart/2005/8/layout/hierarchy1"/>
    <dgm:cxn modelId="{ED71FA40-20B0-46C8-9C12-EC863FF03C22}" type="presParOf" srcId="{4FE117F5-C1C2-480F-B806-CA761663736F}" destId="{C3BAD197-5AA0-4B36-937C-75CF6D8CBF31}" srcOrd="1" destOrd="0" presId="urn:microsoft.com/office/officeart/2005/8/layout/hierarchy1"/>
    <dgm:cxn modelId="{FF433349-E885-4B35-A9CF-6CDDE087C0A0}" type="presParOf" srcId="{B018D791-1FAF-4DE8-BE4B-E3E892006C97}" destId="{43F1E780-FC59-410F-916D-5CB15576F011}" srcOrd="1" destOrd="0" presId="urn:microsoft.com/office/officeart/2005/8/layout/hierarchy1"/>
    <dgm:cxn modelId="{7B30C1B9-B872-497D-BE4F-A91208EBFA96}" type="presParOf" srcId="{43F1E780-FC59-410F-916D-5CB15576F011}" destId="{9B436326-5AE9-4C25-9ED9-999E55CD0871}" srcOrd="0" destOrd="0" presId="urn:microsoft.com/office/officeart/2005/8/layout/hierarchy1"/>
    <dgm:cxn modelId="{96E54521-7898-4F6A-A3D6-8369843F86B7}" type="presParOf" srcId="{9B436326-5AE9-4C25-9ED9-999E55CD0871}" destId="{7BDC3367-E194-4E95-97C3-7F626CB2FDAA}" srcOrd="0" destOrd="0" presId="urn:microsoft.com/office/officeart/2005/8/layout/hierarchy1"/>
    <dgm:cxn modelId="{385A848F-03C5-444A-82F7-0F0C6A64D62E}" type="presParOf" srcId="{9B436326-5AE9-4C25-9ED9-999E55CD0871}" destId="{14DE43C8-339B-4D3F-805D-B133D093946E}" srcOrd="1" destOrd="0" presId="urn:microsoft.com/office/officeart/2005/8/layout/hierarchy1"/>
    <dgm:cxn modelId="{BA7F6911-9078-490D-8883-2EEB41C82C06}" type="presParOf" srcId="{43F1E780-FC59-410F-916D-5CB15576F011}" destId="{4DB8C640-954E-47DE-98D3-7AA68A3705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EA5AD-2271-4855-A8A6-58CE6B5BA72F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7A36235-72D0-4260-AA72-37B7F346F7A3}">
      <dgm:prSet custT="1"/>
      <dgm:spPr/>
      <dgm:t>
        <a:bodyPr/>
        <a:lstStyle/>
        <a:p>
          <a:r>
            <a:rPr lang="hr-HR" sz="2400" b="1" dirty="0"/>
            <a:t>CILJ:</a:t>
          </a:r>
          <a:r>
            <a:rPr lang="hr-HR" sz="2400" dirty="0"/>
            <a:t> usporediti </a:t>
          </a:r>
          <a:r>
            <a:rPr lang="hr-HR" sz="2400" i="1" dirty="0"/>
            <a:t>Četrnaest točaka </a:t>
          </a:r>
          <a:r>
            <a:rPr lang="hr-HR" sz="2400" dirty="0"/>
            <a:t>i mirovni ugovor u Versaillesu</a:t>
          </a:r>
        </a:p>
      </dgm:t>
    </dgm:pt>
    <dgm:pt modelId="{9F4BCF59-B1A4-4E8C-BB4E-2BB89E066180}" type="parTrans" cxnId="{FB6020A9-8B1E-4166-A96A-3DA10F0CA76A}">
      <dgm:prSet/>
      <dgm:spPr/>
      <dgm:t>
        <a:bodyPr/>
        <a:lstStyle/>
        <a:p>
          <a:endParaRPr lang="hr-HR" sz="2400"/>
        </a:p>
      </dgm:t>
    </dgm:pt>
    <dgm:pt modelId="{6BD49425-48E7-4A2F-A25D-006453324788}" type="sibTrans" cxnId="{FB6020A9-8B1E-4166-A96A-3DA10F0CA76A}">
      <dgm:prSet/>
      <dgm:spPr/>
      <dgm:t>
        <a:bodyPr/>
        <a:lstStyle/>
        <a:p>
          <a:endParaRPr lang="hr-HR" sz="2400"/>
        </a:p>
      </dgm:t>
    </dgm:pt>
    <dgm:pt modelId="{F16718ED-9642-47E0-A56B-3B5DA7AE47F4}">
      <dgm:prSet custT="1"/>
      <dgm:spPr/>
      <dgm:t>
        <a:bodyPr/>
        <a:lstStyle/>
        <a:p>
          <a:r>
            <a:rPr lang="hr-HR" sz="2400" b="1" dirty="0"/>
            <a:t>KLJUČNO PITANJE: </a:t>
          </a:r>
          <a:r>
            <a:rPr lang="hr-HR" sz="2400" dirty="0"/>
            <a:t>Je li versajski mir vodio u novi svjetski rat?</a:t>
          </a:r>
        </a:p>
      </dgm:t>
    </dgm:pt>
    <dgm:pt modelId="{FFB7A8A0-45F5-4F50-8B77-1DE98F83B443}" type="parTrans" cxnId="{92A0232A-1229-4A57-A690-D5F83123F376}">
      <dgm:prSet/>
      <dgm:spPr/>
      <dgm:t>
        <a:bodyPr/>
        <a:lstStyle/>
        <a:p>
          <a:endParaRPr lang="hr-HR" sz="2400"/>
        </a:p>
      </dgm:t>
    </dgm:pt>
    <dgm:pt modelId="{C19D0750-4AE1-4EA8-949B-C6DF7D2ABB36}" type="sibTrans" cxnId="{92A0232A-1229-4A57-A690-D5F83123F376}">
      <dgm:prSet/>
      <dgm:spPr/>
      <dgm:t>
        <a:bodyPr/>
        <a:lstStyle/>
        <a:p>
          <a:endParaRPr lang="hr-HR" sz="2400"/>
        </a:p>
      </dgm:t>
    </dgm:pt>
    <dgm:pt modelId="{0DCBBF2B-90A8-45D9-9E09-8B1CC65FCF0E}">
      <dgm:prSet custT="1"/>
      <dgm:spPr/>
      <dgm:t>
        <a:bodyPr/>
        <a:lstStyle/>
        <a:p>
          <a:r>
            <a:rPr lang="hr-HR" sz="2400" b="1" dirty="0"/>
            <a:t>VRIJEME TRAJANJA AKTIVNOSTI:</a:t>
          </a:r>
          <a:r>
            <a:rPr lang="hr-HR" sz="2400" dirty="0"/>
            <a:t> </a:t>
          </a:r>
        </a:p>
        <a:p>
          <a:r>
            <a:rPr lang="hr-HR" sz="2400" dirty="0"/>
            <a:t>2 školska sata</a:t>
          </a:r>
        </a:p>
      </dgm:t>
    </dgm:pt>
    <dgm:pt modelId="{28BF4148-61D2-41A6-B00F-7C2762AC1BEC}" type="parTrans" cxnId="{EAFD33C0-C3C4-4A07-B2A6-574723E67A2B}">
      <dgm:prSet/>
      <dgm:spPr/>
      <dgm:t>
        <a:bodyPr/>
        <a:lstStyle/>
        <a:p>
          <a:endParaRPr lang="hr-HR" sz="2400"/>
        </a:p>
      </dgm:t>
    </dgm:pt>
    <dgm:pt modelId="{6742431F-C8BD-4C66-B802-1257E429B65A}" type="sibTrans" cxnId="{EAFD33C0-C3C4-4A07-B2A6-574723E67A2B}">
      <dgm:prSet/>
      <dgm:spPr/>
      <dgm:t>
        <a:bodyPr/>
        <a:lstStyle/>
        <a:p>
          <a:endParaRPr lang="hr-HR" sz="2400"/>
        </a:p>
      </dgm:t>
    </dgm:pt>
    <dgm:pt modelId="{EDB26C95-3950-452F-8DAE-B5ADC019D6B4}">
      <dgm:prSet custT="1"/>
      <dgm:spPr/>
      <dgm:t>
        <a:bodyPr/>
        <a:lstStyle/>
        <a:p>
          <a:r>
            <a:rPr lang="hr-HR" sz="2200" b="1" dirty="0"/>
            <a:t>PREDMETNI ISHOD: </a:t>
          </a:r>
          <a:r>
            <a:rPr lang="hr-HR" sz="2200" dirty="0"/>
            <a:t>POV OŠ D.8.2. Učenik </a:t>
          </a:r>
          <a:r>
            <a:rPr lang="hr-HR" sz="2200" i="1" dirty="0"/>
            <a:t>analizira</a:t>
          </a:r>
          <a:r>
            <a:rPr lang="hr-HR" sz="2200" dirty="0"/>
            <a:t> utjecaj ratova i revolucija na preobrazbu državnog uređenja u 20. i 21. stoljeću.</a:t>
          </a:r>
        </a:p>
      </dgm:t>
    </dgm:pt>
    <dgm:pt modelId="{901F278D-42DF-49CF-928F-9D8071F1E444}" type="parTrans" cxnId="{8020AB5B-B48F-45DE-89B8-8EFDBEDBEC09}">
      <dgm:prSet/>
      <dgm:spPr/>
      <dgm:t>
        <a:bodyPr/>
        <a:lstStyle/>
        <a:p>
          <a:endParaRPr lang="hr-HR" sz="2400"/>
        </a:p>
      </dgm:t>
    </dgm:pt>
    <dgm:pt modelId="{27DC1C61-42A6-4ADB-BE7F-6CD2277BD714}" type="sibTrans" cxnId="{8020AB5B-B48F-45DE-89B8-8EFDBEDBEC09}">
      <dgm:prSet/>
      <dgm:spPr/>
      <dgm:t>
        <a:bodyPr/>
        <a:lstStyle/>
        <a:p>
          <a:endParaRPr lang="hr-HR" sz="2400"/>
        </a:p>
      </dgm:t>
    </dgm:pt>
    <dgm:pt modelId="{526E1476-8EF9-4D89-BC4C-05B9606A5959}">
      <dgm:prSet custT="1"/>
      <dgm:spPr/>
      <dgm:t>
        <a:bodyPr/>
        <a:lstStyle/>
        <a:p>
          <a:r>
            <a:rPr lang="hr-HR" sz="2400" b="1" dirty="0"/>
            <a:t>ISHODI:</a:t>
          </a:r>
          <a:r>
            <a:rPr lang="hr-HR" sz="2400" dirty="0"/>
            <a:t> Objašnjava uspostavu mira analizirajući dva suprotstavljena povijesna izvora</a:t>
          </a:r>
        </a:p>
      </dgm:t>
    </dgm:pt>
    <dgm:pt modelId="{A9818E01-259B-4300-A80C-C2AAE5D21223}" type="parTrans" cxnId="{84F4E3AB-4741-42FA-A6FA-4F82B5C96147}">
      <dgm:prSet/>
      <dgm:spPr/>
      <dgm:t>
        <a:bodyPr/>
        <a:lstStyle/>
        <a:p>
          <a:endParaRPr lang="hr-HR" sz="2400"/>
        </a:p>
      </dgm:t>
    </dgm:pt>
    <dgm:pt modelId="{F7D39EDD-B0D5-4249-9400-6587F9BAB045}" type="sibTrans" cxnId="{84F4E3AB-4741-42FA-A6FA-4F82B5C96147}">
      <dgm:prSet/>
      <dgm:spPr/>
      <dgm:t>
        <a:bodyPr/>
        <a:lstStyle/>
        <a:p>
          <a:endParaRPr lang="hr-HR" sz="2400"/>
        </a:p>
      </dgm:t>
    </dgm:pt>
    <dgm:pt modelId="{BE71E975-E921-4A7D-B69E-4B9F254C169B}">
      <dgm:prSet custT="1"/>
      <dgm:spPr/>
      <dgm:t>
        <a:bodyPr/>
        <a:lstStyle/>
        <a:p>
          <a:r>
            <a:rPr lang="hr-HR" sz="2200" b="1" dirty="0"/>
            <a:t>ISHODI: </a:t>
          </a:r>
          <a:r>
            <a:rPr lang="hr-HR" sz="2200" dirty="0"/>
            <a:t>Uspoređuje sličnosti i razlike između Četrnaest točaka i mirovnih odredbi u Versaillesu analizom pisanih povijesnih izvora</a:t>
          </a:r>
        </a:p>
      </dgm:t>
    </dgm:pt>
    <dgm:pt modelId="{A13111E4-D1C0-4A93-B9CD-CB4E3FAA8DD9}" type="parTrans" cxnId="{D89589E0-8763-4A75-8975-4A9835B1FBF9}">
      <dgm:prSet/>
      <dgm:spPr/>
      <dgm:t>
        <a:bodyPr/>
        <a:lstStyle/>
        <a:p>
          <a:endParaRPr lang="hr-HR" sz="2400"/>
        </a:p>
      </dgm:t>
    </dgm:pt>
    <dgm:pt modelId="{6E4078ED-98C7-4207-9D15-D011B36F667A}" type="sibTrans" cxnId="{D89589E0-8763-4A75-8975-4A9835B1FBF9}">
      <dgm:prSet/>
      <dgm:spPr/>
      <dgm:t>
        <a:bodyPr/>
        <a:lstStyle/>
        <a:p>
          <a:endParaRPr lang="hr-HR" sz="2400"/>
        </a:p>
      </dgm:t>
    </dgm:pt>
    <dgm:pt modelId="{D036720D-0CBC-4A26-9988-91D29FACDDC1}" type="pres">
      <dgm:prSet presAssocID="{747EA5AD-2271-4855-A8A6-58CE6B5BA72F}" presName="diagram" presStyleCnt="0">
        <dgm:presLayoutVars>
          <dgm:dir/>
          <dgm:resizeHandles val="exact"/>
        </dgm:presLayoutVars>
      </dgm:prSet>
      <dgm:spPr/>
    </dgm:pt>
    <dgm:pt modelId="{81CB78D4-4ADB-4478-8567-2C33AEEFE4A4}" type="pres">
      <dgm:prSet presAssocID="{57A36235-72D0-4260-AA72-37B7F346F7A3}" presName="node" presStyleLbl="node1" presStyleIdx="0" presStyleCnt="6">
        <dgm:presLayoutVars>
          <dgm:bulletEnabled val="1"/>
        </dgm:presLayoutVars>
      </dgm:prSet>
      <dgm:spPr/>
    </dgm:pt>
    <dgm:pt modelId="{B4D9F020-01D9-4A78-BF40-B66DAA9DD022}" type="pres">
      <dgm:prSet presAssocID="{6BD49425-48E7-4A2F-A25D-006453324788}" presName="sibTrans" presStyleCnt="0"/>
      <dgm:spPr/>
    </dgm:pt>
    <dgm:pt modelId="{439EE2C2-D829-4A11-8FDF-4828AE852265}" type="pres">
      <dgm:prSet presAssocID="{F16718ED-9642-47E0-A56B-3B5DA7AE47F4}" presName="node" presStyleLbl="node1" presStyleIdx="1" presStyleCnt="6">
        <dgm:presLayoutVars>
          <dgm:bulletEnabled val="1"/>
        </dgm:presLayoutVars>
      </dgm:prSet>
      <dgm:spPr/>
    </dgm:pt>
    <dgm:pt modelId="{246C29E3-7272-4C09-8FB5-F57242036531}" type="pres">
      <dgm:prSet presAssocID="{C19D0750-4AE1-4EA8-949B-C6DF7D2ABB36}" presName="sibTrans" presStyleCnt="0"/>
      <dgm:spPr/>
    </dgm:pt>
    <dgm:pt modelId="{AE449C1A-7F95-492E-821B-31F3672EE65F}" type="pres">
      <dgm:prSet presAssocID="{0DCBBF2B-90A8-45D9-9E09-8B1CC65FCF0E}" presName="node" presStyleLbl="node1" presStyleIdx="2" presStyleCnt="6">
        <dgm:presLayoutVars>
          <dgm:bulletEnabled val="1"/>
        </dgm:presLayoutVars>
      </dgm:prSet>
      <dgm:spPr/>
    </dgm:pt>
    <dgm:pt modelId="{6DA3A68E-B7E4-422A-A3FB-9AC891E7B661}" type="pres">
      <dgm:prSet presAssocID="{6742431F-C8BD-4C66-B802-1257E429B65A}" presName="sibTrans" presStyleCnt="0"/>
      <dgm:spPr/>
    </dgm:pt>
    <dgm:pt modelId="{DB4D7A00-5DCB-48E8-87EF-07B82E1E1F09}" type="pres">
      <dgm:prSet presAssocID="{EDB26C95-3950-452F-8DAE-B5ADC019D6B4}" presName="node" presStyleLbl="node1" presStyleIdx="3" presStyleCnt="6">
        <dgm:presLayoutVars>
          <dgm:bulletEnabled val="1"/>
        </dgm:presLayoutVars>
      </dgm:prSet>
      <dgm:spPr/>
    </dgm:pt>
    <dgm:pt modelId="{DC4FAF93-659F-4506-9F35-CCCE45FE2315}" type="pres">
      <dgm:prSet presAssocID="{27DC1C61-42A6-4ADB-BE7F-6CD2277BD714}" presName="sibTrans" presStyleCnt="0"/>
      <dgm:spPr/>
    </dgm:pt>
    <dgm:pt modelId="{010A479C-5D59-4089-9874-77B56AA50AF1}" type="pres">
      <dgm:prSet presAssocID="{526E1476-8EF9-4D89-BC4C-05B9606A5959}" presName="node" presStyleLbl="node1" presStyleIdx="4" presStyleCnt="6">
        <dgm:presLayoutVars>
          <dgm:bulletEnabled val="1"/>
        </dgm:presLayoutVars>
      </dgm:prSet>
      <dgm:spPr/>
    </dgm:pt>
    <dgm:pt modelId="{6DC35E30-30AC-4C05-8732-E160AB091B2D}" type="pres">
      <dgm:prSet presAssocID="{F7D39EDD-B0D5-4249-9400-6587F9BAB045}" presName="sibTrans" presStyleCnt="0"/>
      <dgm:spPr/>
    </dgm:pt>
    <dgm:pt modelId="{FBD31A07-4981-454B-86C2-1B643387A7E1}" type="pres">
      <dgm:prSet presAssocID="{BE71E975-E921-4A7D-B69E-4B9F254C169B}" presName="node" presStyleLbl="node1" presStyleIdx="5" presStyleCnt="6">
        <dgm:presLayoutVars>
          <dgm:bulletEnabled val="1"/>
        </dgm:presLayoutVars>
      </dgm:prSet>
      <dgm:spPr/>
    </dgm:pt>
  </dgm:ptLst>
  <dgm:cxnLst>
    <dgm:cxn modelId="{C475AE12-1CFE-4A67-8FD3-ABED185BE36C}" type="presOf" srcId="{0DCBBF2B-90A8-45D9-9E09-8B1CC65FCF0E}" destId="{AE449C1A-7F95-492E-821B-31F3672EE65F}" srcOrd="0" destOrd="0" presId="urn:microsoft.com/office/officeart/2005/8/layout/default"/>
    <dgm:cxn modelId="{92A0232A-1229-4A57-A690-D5F83123F376}" srcId="{747EA5AD-2271-4855-A8A6-58CE6B5BA72F}" destId="{F16718ED-9642-47E0-A56B-3B5DA7AE47F4}" srcOrd="1" destOrd="0" parTransId="{FFB7A8A0-45F5-4F50-8B77-1DE98F83B443}" sibTransId="{C19D0750-4AE1-4EA8-949B-C6DF7D2ABB36}"/>
    <dgm:cxn modelId="{8020AB5B-B48F-45DE-89B8-8EFDBEDBEC09}" srcId="{747EA5AD-2271-4855-A8A6-58CE6B5BA72F}" destId="{EDB26C95-3950-452F-8DAE-B5ADC019D6B4}" srcOrd="3" destOrd="0" parTransId="{901F278D-42DF-49CF-928F-9D8071F1E444}" sibTransId="{27DC1C61-42A6-4ADB-BE7F-6CD2277BD714}"/>
    <dgm:cxn modelId="{4D15B754-235E-41A2-A8C6-8A88358A86E0}" type="presOf" srcId="{747EA5AD-2271-4855-A8A6-58CE6B5BA72F}" destId="{D036720D-0CBC-4A26-9988-91D29FACDDC1}" srcOrd="0" destOrd="0" presId="urn:microsoft.com/office/officeart/2005/8/layout/default"/>
    <dgm:cxn modelId="{21C3F683-EE88-4584-BCAA-50F6BE337E48}" type="presOf" srcId="{BE71E975-E921-4A7D-B69E-4B9F254C169B}" destId="{FBD31A07-4981-454B-86C2-1B643387A7E1}" srcOrd="0" destOrd="0" presId="urn:microsoft.com/office/officeart/2005/8/layout/default"/>
    <dgm:cxn modelId="{CEE6E384-A309-4D81-B9E9-449827E46CFC}" type="presOf" srcId="{57A36235-72D0-4260-AA72-37B7F346F7A3}" destId="{81CB78D4-4ADB-4478-8567-2C33AEEFE4A4}" srcOrd="0" destOrd="0" presId="urn:microsoft.com/office/officeart/2005/8/layout/default"/>
    <dgm:cxn modelId="{B6FFEBA7-72A4-4208-AFFA-FD3CE5C8D7D4}" type="presOf" srcId="{526E1476-8EF9-4D89-BC4C-05B9606A5959}" destId="{010A479C-5D59-4089-9874-77B56AA50AF1}" srcOrd="0" destOrd="0" presId="urn:microsoft.com/office/officeart/2005/8/layout/default"/>
    <dgm:cxn modelId="{FB6020A9-8B1E-4166-A96A-3DA10F0CA76A}" srcId="{747EA5AD-2271-4855-A8A6-58CE6B5BA72F}" destId="{57A36235-72D0-4260-AA72-37B7F346F7A3}" srcOrd="0" destOrd="0" parTransId="{9F4BCF59-B1A4-4E8C-BB4E-2BB89E066180}" sibTransId="{6BD49425-48E7-4A2F-A25D-006453324788}"/>
    <dgm:cxn modelId="{84F4E3AB-4741-42FA-A6FA-4F82B5C96147}" srcId="{747EA5AD-2271-4855-A8A6-58CE6B5BA72F}" destId="{526E1476-8EF9-4D89-BC4C-05B9606A5959}" srcOrd="4" destOrd="0" parTransId="{A9818E01-259B-4300-A80C-C2AAE5D21223}" sibTransId="{F7D39EDD-B0D5-4249-9400-6587F9BAB045}"/>
    <dgm:cxn modelId="{EAFD33C0-C3C4-4A07-B2A6-574723E67A2B}" srcId="{747EA5AD-2271-4855-A8A6-58CE6B5BA72F}" destId="{0DCBBF2B-90A8-45D9-9E09-8B1CC65FCF0E}" srcOrd="2" destOrd="0" parTransId="{28BF4148-61D2-41A6-B00F-7C2762AC1BEC}" sibTransId="{6742431F-C8BD-4C66-B802-1257E429B65A}"/>
    <dgm:cxn modelId="{0C2424D5-A22B-47A6-8133-8FDE5034267C}" type="presOf" srcId="{F16718ED-9642-47E0-A56B-3B5DA7AE47F4}" destId="{439EE2C2-D829-4A11-8FDF-4828AE852265}" srcOrd="0" destOrd="0" presId="urn:microsoft.com/office/officeart/2005/8/layout/default"/>
    <dgm:cxn modelId="{D89589E0-8763-4A75-8975-4A9835B1FBF9}" srcId="{747EA5AD-2271-4855-A8A6-58CE6B5BA72F}" destId="{BE71E975-E921-4A7D-B69E-4B9F254C169B}" srcOrd="5" destOrd="0" parTransId="{A13111E4-D1C0-4A93-B9CD-CB4E3FAA8DD9}" sibTransId="{6E4078ED-98C7-4207-9D15-D011B36F667A}"/>
    <dgm:cxn modelId="{936212EE-1D8E-46A6-A431-99E94606D9C9}" type="presOf" srcId="{EDB26C95-3950-452F-8DAE-B5ADC019D6B4}" destId="{DB4D7A00-5DCB-48E8-87EF-07B82E1E1F09}" srcOrd="0" destOrd="0" presId="urn:microsoft.com/office/officeart/2005/8/layout/default"/>
    <dgm:cxn modelId="{2C4AAC59-1F1E-4492-B31A-005AA5120F71}" type="presParOf" srcId="{D036720D-0CBC-4A26-9988-91D29FACDDC1}" destId="{81CB78D4-4ADB-4478-8567-2C33AEEFE4A4}" srcOrd="0" destOrd="0" presId="urn:microsoft.com/office/officeart/2005/8/layout/default"/>
    <dgm:cxn modelId="{C974C076-D48D-47E5-939E-5DA690DA16EF}" type="presParOf" srcId="{D036720D-0CBC-4A26-9988-91D29FACDDC1}" destId="{B4D9F020-01D9-4A78-BF40-B66DAA9DD022}" srcOrd="1" destOrd="0" presId="urn:microsoft.com/office/officeart/2005/8/layout/default"/>
    <dgm:cxn modelId="{8C2012BC-1FED-4F90-B7ED-408FF42530FA}" type="presParOf" srcId="{D036720D-0CBC-4A26-9988-91D29FACDDC1}" destId="{439EE2C2-D829-4A11-8FDF-4828AE852265}" srcOrd="2" destOrd="0" presId="urn:microsoft.com/office/officeart/2005/8/layout/default"/>
    <dgm:cxn modelId="{E0A9DCA2-1137-486D-97EC-E266EFC5B997}" type="presParOf" srcId="{D036720D-0CBC-4A26-9988-91D29FACDDC1}" destId="{246C29E3-7272-4C09-8FB5-F57242036531}" srcOrd="3" destOrd="0" presId="urn:microsoft.com/office/officeart/2005/8/layout/default"/>
    <dgm:cxn modelId="{96D9EAB8-681A-4279-8B33-7A7E8E932C1E}" type="presParOf" srcId="{D036720D-0CBC-4A26-9988-91D29FACDDC1}" destId="{AE449C1A-7F95-492E-821B-31F3672EE65F}" srcOrd="4" destOrd="0" presId="urn:microsoft.com/office/officeart/2005/8/layout/default"/>
    <dgm:cxn modelId="{E741EC99-C900-4C69-89F6-D4ECA53870DA}" type="presParOf" srcId="{D036720D-0CBC-4A26-9988-91D29FACDDC1}" destId="{6DA3A68E-B7E4-422A-A3FB-9AC891E7B661}" srcOrd="5" destOrd="0" presId="urn:microsoft.com/office/officeart/2005/8/layout/default"/>
    <dgm:cxn modelId="{4138949D-2877-45F0-AA03-8B3CEED23CBA}" type="presParOf" srcId="{D036720D-0CBC-4A26-9988-91D29FACDDC1}" destId="{DB4D7A00-5DCB-48E8-87EF-07B82E1E1F09}" srcOrd="6" destOrd="0" presId="urn:microsoft.com/office/officeart/2005/8/layout/default"/>
    <dgm:cxn modelId="{90541D34-2D45-455F-AB06-C60295EFA904}" type="presParOf" srcId="{D036720D-0CBC-4A26-9988-91D29FACDDC1}" destId="{DC4FAF93-659F-4506-9F35-CCCE45FE2315}" srcOrd="7" destOrd="0" presId="urn:microsoft.com/office/officeart/2005/8/layout/default"/>
    <dgm:cxn modelId="{850929B0-6981-42F6-846C-BD3604573514}" type="presParOf" srcId="{D036720D-0CBC-4A26-9988-91D29FACDDC1}" destId="{010A479C-5D59-4089-9874-77B56AA50AF1}" srcOrd="8" destOrd="0" presId="urn:microsoft.com/office/officeart/2005/8/layout/default"/>
    <dgm:cxn modelId="{0944BE02-3C42-427A-BB80-BCC8ED06F3EC}" type="presParOf" srcId="{D036720D-0CBC-4A26-9988-91D29FACDDC1}" destId="{6DC35E30-30AC-4C05-8732-E160AB091B2D}" srcOrd="9" destOrd="0" presId="urn:microsoft.com/office/officeart/2005/8/layout/default"/>
    <dgm:cxn modelId="{D2CE6F48-6A66-4E68-957F-B4D3819055DB}" type="presParOf" srcId="{D036720D-0CBC-4A26-9988-91D29FACDDC1}" destId="{FBD31A07-4981-454B-86C2-1B643387A7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ECAEC-C4FF-445C-AA1D-436CFF1C97B7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</dgm:pt>
    <dgm:pt modelId="{E8DB5B17-E91F-4D73-B5D2-97BFE5439F45}">
      <dgm:prSet phldrT="[Tekst]" custT="1"/>
      <dgm:spPr/>
      <dgm:t>
        <a:bodyPr/>
        <a:lstStyle/>
        <a:p>
          <a:r>
            <a:rPr lang="hr-HR" sz="2400" dirty="0"/>
            <a:t>ideja ili načelo pravednog mira</a:t>
          </a:r>
        </a:p>
      </dgm:t>
    </dgm:pt>
    <dgm:pt modelId="{C00028A9-404F-4151-8F76-13464A06E13F}" type="parTrans" cxnId="{5D13DCA7-4C55-4782-89CA-1058177744A8}">
      <dgm:prSet/>
      <dgm:spPr/>
      <dgm:t>
        <a:bodyPr/>
        <a:lstStyle/>
        <a:p>
          <a:endParaRPr lang="hr-HR" sz="2400"/>
        </a:p>
      </dgm:t>
    </dgm:pt>
    <dgm:pt modelId="{955B5924-B39A-43B5-A98E-2017CD64CA79}" type="sibTrans" cxnId="{5D13DCA7-4C55-4782-89CA-1058177744A8}">
      <dgm:prSet/>
      <dgm:spPr/>
      <dgm:t>
        <a:bodyPr/>
        <a:lstStyle/>
        <a:p>
          <a:endParaRPr lang="hr-HR" sz="2400"/>
        </a:p>
      </dgm:t>
    </dgm:pt>
    <dgm:pt modelId="{012E236A-AA20-4732-8821-ABA32C25F9AA}">
      <dgm:prSet phldrT="[Tekst]" custT="1"/>
      <dgm:spPr/>
      <dgm:t>
        <a:bodyPr/>
        <a:lstStyle/>
        <a:p>
          <a:r>
            <a:rPr lang="hr-HR" sz="2400" dirty="0"/>
            <a:t>tijek konferencije</a:t>
          </a:r>
        </a:p>
      </dgm:t>
    </dgm:pt>
    <dgm:pt modelId="{CB140575-B68E-4248-AAC6-3A339C3BCF8E}" type="parTrans" cxnId="{95A1CA85-DA42-4F22-9042-34CEF7CBD2C2}">
      <dgm:prSet/>
      <dgm:spPr/>
      <dgm:t>
        <a:bodyPr/>
        <a:lstStyle/>
        <a:p>
          <a:endParaRPr lang="hr-HR" sz="2400"/>
        </a:p>
      </dgm:t>
    </dgm:pt>
    <dgm:pt modelId="{19BAF013-271D-4E55-8C41-641D67B4F8DD}" type="sibTrans" cxnId="{95A1CA85-DA42-4F22-9042-34CEF7CBD2C2}">
      <dgm:prSet/>
      <dgm:spPr/>
      <dgm:t>
        <a:bodyPr/>
        <a:lstStyle/>
        <a:p>
          <a:endParaRPr lang="hr-HR" sz="2400"/>
        </a:p>
      </dgm:t>
    </dgm:pt>
    <dgm:pt modelId="{38F33923-1A05-4821-BA26-C98FA782EF37}">
      <dgm:prSet phldrT="[Tekst]" custT="1"/>
      <dgm:spPr/>
      <dgm:t>
        <a:bodyPr/>
        <a:lstStyle/>
        <a:p>
          <a:r>
            <a:rPr lang="hr-HR" sz="2400" dirty="0"/>
            <a:t>sudionici, </a:t>
          </a:r>
        </a:p>
        <a:p>
          <a:r>
            <a:rPr lang="hr-HR" sz="2400" dirty="0"/>
            <a:t>Velika četvorica</a:t>
          </a:r>
        </a:p>
      </dgm:t>
    </dgm:pt>
    <dgm:pt modelId="{4A0F2848-D73E-4224-9E11-DA05EC78CFC9}" type="parTrans" cxnId="{54D3696C-EE29-4BD8-8F4F-523CC9C46930}">
      <dgm:prSet/>
      <dgm:spPr/>
      <dgm:t>
        <a:bodyPr/>
        <a:lstStyle/>
        <a:p>
          <a:endParaRPr lang="hr-HR" sz="2400"/>
        </a:p>
      </dgm:t>
    </dgm:pt>
    <dgm:pt modelId="{2D3E0911-5F11-4210-A86D-821D9FADFE79}" type="sibTrans" cxnId="{54D3696C-EE29-4BD8-8F4F-523CC9C46930}">
      <dgm:prSet/>
      <dgm:spPr/>
      <dgm:t>
        <a:bodyPr/>
        <a:lstStyle/>
        <a:p>
          <a:endParaRPr lang="hr-HR" sz="2400"/>
        </a:p>
      </dgm:t>
    </dgm:pt>
    <dgm:pt modelId="{DFDECE23-B040-448B-9060-889D03DEE388}">
      <dgm:prSet custT="1"/>
      <dgm:spPr/>
      <dgm:t>
        <a:bodyPr/>
        <a:lstStyle/>
        <a:p>
          <a:r>
            <a:rPr lang="hr-HR" sz="2400" dirty="0"/>
            <a:t>interesi zemalja sudionika</a:t>
          </a:r>
        </a:p>
      </dgm:t>
    </dgm:pt>
    <dgm:pt modelId="{71748432-0945-41EB-B862-169335C2C655}" type="parTrans" cxnId="{9D946E60-3ED6-496D-B1E8-68823D9E79D6}">
      <dgm:prSet/>
      <dgm:spPr/>
      <dgm:t>
        <a:bodyPr/>
        <a:lstStyle/>
        <a:p>
          <a:endParaRPr lang="hr-HR" sz="2400"/>
        </a:p>
      </dgm:t>
    </dgm:pt>
    <dgm:pt modelId="{3C04A203-10EC-4365-8391-F3EC39B45B04}" type="sibTrans" cxnId="{9D946E60-3ED6-496D-B1E8-68823D9E79D6}">
      <dgm:prSet/>
      <dgm:spPr/>
      <dgm:t>
        <a:bodyPr/>
        <a:lstStyle/>
        <a:p>
          <a:endParaRPr lang="hr-HR" sz="2400"/>
        </a:p>
      </dgm:t>
    </dgm:pt>
    <dgm:pt modelId="{333F4170-C6FD-4F36-99EE-20755431D3E5}" type="pres">
      <dgm:prSet presAssocID="{9D2ECAEC-C4FF-445C-AA1D-436CFF1C97B7}" presName="Name0" presStyleCnt="0">
        <dgm:presLayoutVars>
          <dgm:dir/>
          <dgm:resizeHandles/>
        </dgm:presLayoutVars>
      </dgm:prSet>
      <dgm:spPr/>
    </dgm:pt>
    <dgm:pt modelId="{DEB30ACE-2120-4D6F-B423-06F5CF502105}" type="pres">
      <dgm:prSet presAssocID="{E8DB5B17-E91F-4D73-B5D2-97BFE5439F45}" presName="compNode" presStyleCnt="0"/>
      <dgm:spPr/>
    </dgm:pt>
    <dgm:pt modelId="{A830F2CA-DD27-486E-9D7C-8698B6A03EA4}" type="pres">
      <dgm:prSet presAssocID="{E8DB5B17-E91F-4D73-B5D2-97BFE5439F45}" presName="dummyConnPt" presStyleCnt="0"/>
      <dgm:spPr/>
    </dgm:pt>
    <dgm:pt modelId="{44C53504-FB92-43E3-BF94-A7511B19BF04}" type="pres">
      <dgm:prSet presAssocID="{E8DB5B17-E91F-4D73-B5D2-97BFE5439F45}" presName="node" presStyleLbl="node1" presStyleIdx="0" presStyleCnt="4">
        <dgm:presLayoutVars>
          <dgm:bulletEnabled val="1"/>
        </dgm:presLayoutVars>
      </dgm:prSet>
      <dgm:spPr/>
    </dgm:pt>
    <dgm:pt modelId="{106CF1D0-8FEC-4E79-ADE1-1C902AFA4175}" type="pres">
      <dgm:prSet presAssocID="{955B5924-B39A-43B5-A98E-2017CD64CA79}" presName="sibTrans" presStyleLbl="bgSibTrans2D1" presStyleIdx="0" presStyleCnt="3"/>
      <dgm:spPr/>
    </dgm:pt>
    <dgm:pt modelId="{B3D31AA9-4686-4DAD-9C74-C42D0EE76690}" type="pres">
      <dgm:prSet presAssocID="{012E236A-AA20-4732-8821-ABA32C25F9AA}" presName="compNode" presStyleCnt="0"/>
      <dgm:spPr/>
    </dgm:pt>
    <dgm:pt modelId="{036937C2-74DA-4936-A70B-4E657E079D7B}" type="pres">
      <dgm:prSet presAssocID="{012E236A-AA20-4732-8821-ABA32C25F9AA}" presName="dummyConnPt" presStyleCnt="0"/>
      <dgm:spPr/>
    </dgm:pt>
    <dgm:pt modelId="{A41421A8-1966-4EA8-804A-1C9E087D9718}" type="pres">
      <dgm:prSet presAssocID="{012E236A-AA20-4732-8821-ABA32C25F9AA}" presName="node" presStyleLbl="node1" presStyleIdx="1" presStyleCnt="4">
        <dgm:presLayoutVars>
          <dgm:bulletEnabled val="1"/>
        </dgm:presLayoutVars>
      </dgm:prSet>
      <dgm:spPr/>
    </dgm:pt>
    <dgm:pt modelId="{1C3F27D3-AF4B-4952-B301-454BE7A42F06}" type="pres">
      <dgm:prSet presAssocID="{19BAF013-271D-4E55-8C41-641D67B4F8DD}" presName="sibTrans" presStyleLbl="bgSibTrans2D1" presStyleIdx="1" presStyleCnt="3"/>
      <dgm:spPr/>
    </dgm:pt>
    <dgm:pt modelId="{2C130E94-E195-4F2C-ACB8-930521814C87}" type="pres">
      <dgm:prSet presAssocID="{38F33923-1A05-4821-BA26-C98FA782EF37}" presName="compNode" presStyleCnt="0"/>
      <dgm:spPr/>
    </dgm:pt>
    <dgm:pt modelId="{18323AD4-8517-4E3D-81BB-45B6B9179DF2}" type="pres">
      <dgm:prSet presAssocID="{38F33923-1A05-4821-BA26-C98FA782EF37}" presName="dummyConnPt" presStyleCnt="0"/>
      <dgm:spPr/>
    </dgm:pt>
    <dgm:pt modelId="{E7F66216-DAA0-4545-AAF9-34DEED94FAAA}" type="pres">
      <dgm:prSet presAssocID="{38F33923-1A05-4821-BA26-C98FA782EF37}" presName="node" presStyleLbl="node1" presStyleIdx="2" presStyleCnt="4">
        <dgm:presLayoutVars>
          <dgm:bulletEnabled val="1"/>
        </dgm:presLayoutVars>
      </dgm:prSet>
      <dgm:spPr/>
    </dgm:pt>
    <dgm:pt modelId="{ED5448A7-0252-4306-8886-8D9923EAB62E}" type="pres">
      <dgm:prSet presAssocID="{2D3E0911-5F11-4210-A86D-821D9FADFE79}" presName="sibTrans" presStyleLbl="bgSibTrans2D1" presStyleIdx="2" presStyleCnt="3"/>
      <dgm:spPr/>
    </dgm:pt>
    <dgm:pt modelId="{FE2A841C-C002-4A0B-A95F-923F7200011A}" type="pres">
      <dgm:prSet presAssocID="{DFDECE23-B040-448B-9060-889D03DEE388}" presName="compNode" presStyleCnt="0"/>
      <dgm:spPr/>
    </dgm:pt>
    <dgm:pt modelId="{40708DF8-7617-496A-AAFC-877090AAFE83}" type="pres">
      <dgm:prSet presAssocID="{DFDECE23-B040-448B-9060-889D03DEE388}" presName="dummyConnPt" presStyleCnt="0"/>
      <dgm:spPr/>
    </dgm:pt>
    <dgm:pt modelId="{2F810392-E31B-4313-8F54-0434D4349CF7}" type="pres">
      <dgm:prSet presAssocID="{DFDECE23-B040-448B-9060-889D03DEE388}" presName="node" presStyleLbl="node1" presStyleIdx="3" presStyleCnt="4">
        <dgm:presLayoutVars>
          <dgm:bulletEnabled val="1"/>
        </dgm:presLayoutVars>
      </dgm:prSet>
      <dgm:spPr/>
    </dgm:pt>
  </dgm:ptLst>
  <dgm:cxnLst>
    <dgm:cxn modelId="{CD028D1F-9164-4860-BD06-CCB635DE3BCE}" type="presOf" srcId="{012E236A-AA20-4732-8821-ABA32C25F9AA}" destId="{A41421A8-1966-4EA8-804A-1C9E087D9718}" srcOrd="0" destOrd="0" presId="urn:microsoft.com/office/officeart/2005/8/layout/bProcess4"/>
    <dgm:cxn modelId="{BCAAA45B-A0ED-4E7B-A2B9-5E88E6DCB9E2}" type="presOf" srcId="{38F33923-1A05-4821-BA26-C98FA782EF37}" destId="{E7F66216-DAA0-4545-AAF9-34DEED94FAAA}" srcOrd="0" destOrd="0" presId="urn:microsoft.com/office/officeart/2005/8/layout/bProcess4"/>
    <dgm:cxn modelId="{9D946E60-3ED6-496D-B1E8-68823D9E79D6}" srcId="{9D2ECAEC-C4FF-445C-AA1D-436CFF1C97B7}" destId="{DFDECE23-B040-448B-9060-889D03DEE388}" srcOrd="3" destOrd="0" parTransId="{71748432-0945-41EB-B862-169335C2C655}" sibTransId="{3C04A203-10EC-4365-8391-F3EC39B45B04}"/>
    <dgm:cxn modelId="{54D3696C-EE29-4BD8-8F4F-523CC9C46930}" srcId="{9D2ECAEC-C4FF-445C-AA1D-436CFF1C97B7}" destId="{38F33923-1A05-4821-BA26-C98FA782EF37}" srcOrd="2" destOrd="0" parTransId="{4A0F2848-D73E-4224-9E11-DA05EC78CFC9}" sibTransId="{2D3E0911-5F11-4210-A86D-821D9FADFE79}"/>
    <dgm:cxn modelId="{1D32DE52-8F32-44F9-9CAD-AA47EDA41983}" type="presOf" srcId="{19BAF013-271D-4E55-8C41-641D67B4F8DD}" destId="{1C3F27D3-AF4B-4952-B301-454BE7A42F06}" srcOrd="0" destOrd="0" presId="urn:microsoft.com/office/officeart/2005/8/layout/bProcess4"/>
    <dgm:cxn modelId="{F59A4255-CD57-4CF6-B699-B8ED0ADA7736}" type="presOf" srcId="{955B5924-B39A-43B5-A98E-2017CD64CA79}" destId="{106CF1D0-8FEC-4E79-ADE1-1C902AFA4175}" srcOrd="0" destOrd="0" presId="urn:microsoft.com/office/officeart/2005/8/layout/bProcess4"/>
    <dgm:cxn modelId="{6A9CA97F-2492-40DA-9A09-7F49E8A9D2BB}" type="presOf" srcId="{DFDECE23-B040-448B-9060-889D03DEE388}" destId="{2F810392-E31B-4313-8F54-0434D4349CF7}" srcOrd="0" destOrd="0" presId="urn:microsoft.com/office/officeart/2005/8/layout/bProcess4"/>
    <dgm:cxn modelId="{95A1CA85-DA42-4F22-9042-34CEF7CBD2C2}" srcId="{9D2ECAEC-C4FF-445C-AA1D-436CFF1C97B7}" destId="{012E236A-AA20-4732-8821-ABA32C25F9AA}" srcOrd="1" destOrd="0" parTransId="{CB140575-B68E-4248-AAC6-3A339C3BCF8E}" sibTransId="{19BAF013-271D-4E55-8C41-641D67B4F8DD}"/>
    <dgm:cxn modelId="{5D13DCA7-4C55-4782-89CA-1058177744A8}" srcId="{9D2ECAEC-C4FF-445C-AA1D-436CFF1C97B7}" destId="{E8DB5B17-E91F-4D73-B5D2-97BFE5439F45}" srcOrd="0" destOrd="0" parTransId="{C00028A9-404F-4151-8F76-13464A06E13F}" sibTransId="{955B5924-B39A-43B5-A98E-2017CD64CA79}"/>
    <dgm:cxn modelId="{CB2A19BA-4249-4788-8B8F-FDB1B7538EF9}" type="presOf" srcId="{2D3E0911-5F11-4210-A86D-821D9FADFE79}" destId="{ED5448A7-0252-4306-8886-8D9923EAB62E}" srcOrd="0" destOrd="0" presId="urn:microsoft.com/office/officeart/2005/8/layout/bProcess4"/>
    <dgm:cxn modelId="{31F539E4-7EFF-4DB1-8A8D-1152C0A0653A}" type="presOf" srcId="{9D2ECAEC-C4FF-445C-AA1D-436CFF1C97B7}" destId="{333F4170-C6FD-4F36-99EE-20755431D3E5}" srcOrd="0" destOrd="0" presId="urn:microsoft.com/office/officeart/2005/8/layout/bProcess4"/>
    <dgm:cxn modelId="{31A801E6-64FD-4E89-AFE1-37DF09459E44}" type="presOf" srcId="{E8DB5B17-E91F-4D73-B5D2-97BFE5439F45}" destId="{44C53504-FB92-43E3-BF94-A7511B19BF04}" srcOrd="0" destOrd="0" presId="urn:microsoft.com/office/officeart/2005/8/layout/bProcess4"/>
    <dgm:cxn modelId="{282F5273-44EC-4098-966B-C489EFCE7655}" type="presParOf" srcId="{333F4170-C6FD-4F36-99EE-20755431D3E5}" destId="{DEB30ACE-2120-4D6F-B423-06F5CF502105}" srcOrd="0" destOrd="0" presId="urn:microsoft.com/office/officeart/2005/8/layout/bProcess4"/>
    <dgm:cxn modelId="{875ACEE3-3FD0-42C9-B76A-4BB08948AC99}" type="presParOf" srcId="{DEB30ACE-2120-4D6F-B423-06F5CF502105}" destId="{A830F2CA-DD27-486E-9D7C-8698B6A03EA4}" srcOrd="0" destOrd="0" presId="urn:microsoft.com/office/officeart/2005/8/layout/bProcess4"/>
    <dgm:cxn modelId="{C3D72BC1-AE65-4FB7-AE06-E375A81154A2}" type="presParOf" srcId="{DEB30ACE-2120-4D6F-B423-06F5CF502105}" destId="{44C53504-FB92-43E3-BF94-A7511B19BF04}" srcOrd="1" destOrd="0" presId="urn:microsoft.com/office/officeart/2005/8/layout/bProcess4"/>
    <dgm:cxn modelId="{FD3944C7-FECB-4243-917A-247F30063A6F}" type="presParOf" srcId="{333F4170-C6FD-4F36-99EE-20755431D3E5}" destId="{106CF1D0-8FEC-4E79-ADE1-1C902AFA4175}" srcOrd="1" destOrd="0" presId="urn:microsoft.com/office/officeart/2005/8/layout/bProcess4"/>
    <dgm:cxn modelId="{82E325C8-0016-4A2E-8D91-6459145B1C67}" type="presParOf" srcId="{333F4170-C6FD-4F36-99EE-20755431D3E5}" destId="{B3D31AA9-4686-4DAD-9C74-C42D0EE76690}" srcOrd="2" destOrd="0" presId="urn:microsoft.com/office/officeart/2005/8/layout/bProcess4"/>
    <dgm:cxn modelId="{5159052C-0186-48E6-A2B6-EA4FF9420121}" type="presParOf" srcId="{B3D31AA9-4686-4DAD-9C74-C42D0EE76690}" destId="{036937C2-74DA-4936-A70B-4E657E079D7B}" srcOrd="0" destOrd="0" presId="urn:microsoft.com/office/officeart/2005/8/layout/bProcess4"/>
    <dgm:cxn modelId="{221451F2-7C10-4D5C-8BE0-BC2794B0E6F5}" type="presParOf" srcId="{B3D31AA9-4686-4DAD-9C74-C42D0EE76690}" destId="{A41421A8-1966-4EA8-804A-1C9E087D9718}" srcOrd="1" destOrd="0" presId="urn:microsoft.com/office/officeart/2005/8/layout/bProcess4"/>
    <dgm:cxn modelId="{2540F359-F7FC-47BF-A788-77C485635CDD}" type="presParOf" srcId="{333F4170-C6FD-4F36-99EE-20755431D3E5}" destId="{1C3F27D3-AF4B-4952-B301-454BE7A42F06}" srcOrd="3" destOrd="0" presId="urn:microsoft.com/office/officeart/2005/8/layout/bProcess4"/>
    <dgm:cxn modelId="{CE0C1BA1-6776-4707-B707-B9AEEDAE2003}" type="presParOf" srcId="{333F4170-C6FD-4F36-99EE-20755431D3E5}" destId="{2C130E94-E195-4F2C-ACB8-930521814C87}" srcOrd="4" destOrd="0" presId="urn:microsoft.com/office/officeart/2005/8/layout/bProcess4"/>
    <dgm:cxn modelId="{95535111-B402-461E-A5EF-BD5AFBB43FF6}" type="presParOf" srcId="{2C130E94-E195-4F2C-ACB8-930521814C87}" destId="{18323AD4-8517-4E3D-81BB-45B6B9179DF2}" srcOrd="0" destOrd="0" presId="urn:microsoft.com/office/officeart/2005/8/layout/bProcess4"/>
    <dgm:cxn modelId="{F213C7A5-5616-40CB-BFEC-CA0F865902C6}" type="presParOf" srcId="{2C130E94-E195-4F2C-ACB8-930521814C87}" destId="{E7F66216-DAA0-4545-AAF9-34DEED94FAAA}" srcOrd="1" destOrd="0" presId="urn:microsoft.com/office/officeart/2005/8/layout/bProcess4"/>
    <dgm:cxn modelId="{6C1E1040-7652-496D-830F-697AC16E5815}" type="presParOf" srcId="{333F4170-C6FD-4F36-99EE-20755431D3E5}" destId="{ED5448A7-0252-4306-8886-8D9923EAB62E}" srcOrd="5" destOrd="0" presId="urn:microsoft.com/office/officeart/2005/8/layout/bProcess4"/>
    <dgm:cxn modelId="{5BBBFF5B-6B03-42CF-8902-512FD793D50E}" type="presParOf" srcId="{333F4170-C6FD-4F36-99EE-20755431D3E5}" destId="{FE2A841C-C002-4A0B-A95F-923F7200011A}" srcOrd="6" destOrd="0" presId="urn:microsoft.com/office/officeart/2005/8/layout/bProcess4"/>
    <dgm:cxn modelId="{6B66A13D-5AD5-4784-BF11-035634CA7BC7}" type="presParOf" srcId="{FE2A841C-C002-4A0B-A95F-923F7200011A}" destId="{40708DF8-7617-496A-AAFC-877090AAFE83}" srcOrd="0" destOrd="0" presId="urn:microsoft.com/office/officeart/2005/8/layout/bProcess4"/>
    <dgm:cxn modelId="{E47C4BBF-76EC-4009-B5A4-53681FC5DBC5}" type="presParOf" srcId="{FE2A841C-C002-4A0B-A95F-923F7200011A}" destId="{2F810392-E31B-4313-8F54-0434D4349C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83DBF3-8996-4A9E-93CB-58752709A7CA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AA2331E-C4B4-43C5-AC53-FEBCBF306083}">
      <dgm:prSet custT="1"/>
      <dgm:spPr/>
      <dgm:t>
        <a:bodyPr/>
        <a:lstStyle/>
        <a:p>
          <a:r>
            <a:rPr lang="hr-HR" sz="2200" dirty="0"/>
            <a:t>Je li iskustvo rata potaknulo ljude da cijene mir i mirotvorne napore?</a:t>
          </a:r>
        </a:p>
      </dgm:t>
    </dgm:pt>
    <dgm:pt modelId="{39892936-5CF8-43D3-9BB3-3CFA7CFB7E97}" type="parTrans" cxnId="{1DAEFE9B-0192-4613-ADBA-C0F45FA70E86}">
      <dgm:prSet/>
      <dgm:spPr/>
      <dgm:t>
        <a:bodyPr/>
        <a:lstStyle/>
        <a:p>
          <a:endParaRPr lang="hr-HR" sz="2200"/>
        </a:p>
      </dgm:t>
    </dgm:pt>
    <dgm:pt modelId="{7FCFE074-4288-43B2-948D-0E4438C91670}" type="sibTrans" cxnId="{1DAEFE9B-0192-4613-ADBA-C0F45FA70E86}">
      <dgm:prSet/>
      <dgm:spPr/>
      <dgm:t>
        <a:bodyPr/>
        <a:lstStyle/>
        <a:p>
          <a:endParaRPr lang="hr-HR" sz="2200"/>
        </a:p>
      </dgm:t>
    </dgm:pt>
    <dgm:pt modelId="{95B827FD-2002-4E53-8231-3530F3111CD4}">
      <dgm:prSet custT="1"/>
      <dgm:spPr/>
      <dgm:t>
        <a:bodyPr/>
        <a:lstStyle/>
        <a:p>
          <a:r>
            <a:rPr lang="hr-HR" sz="2200"/>
            <a:t>Postoji li danas organizacija koja brine o očuvanju mira u svijetu? Kako se zove?</a:t>
          </a:r>
        </a:p>
      </dgm:t>
    </dgm:pt>
    <dgm:pt modelId="{FB50E6B9-2FE2-43A0-B12C-0411F33BA214}" type="parTrans" cxnId="{0823760F-CE3D-4A6F-8A9C-34F8E228B61A}">
      <dgm:prSet/>
      <dgm:spPr/>
      <dgm:t>
        <a:bodyPr/>
        <a:lstStyle/>
        <a:p>
          <a:endParaRPr lang="hr-HR" sz="2200"/>
        </a:p>
      </dgm:t>
    </dgm:pt>
    <dgm:pt modelId="{E613D7BA-A7FF-48F5-B4B1-E7FEDC9D2148}" type="sibTrans" cxnId="{0823760F-CE3D-4A6F-8A9C-34F8E228B61A}">
      <dgm:prSet/>
      <dgm:spPr/>
      <dgm:t>
        <a:bodyPr/>
        <a:lstStyle/>
        <a:p>
          <a:endParaRPr lang="hr-HR" sz="2200"/>
        </a:p>
      </dgm:t>
    </dgm:pt>
    <dgm:pt modelId="{1167E6B9-3682-4CDD-87FD-49F9E088AA67}">
      <dgm:prSet custT="1"/>
      <dgm:spPr/>
      <dgm:t>
        <a:bodyPr/>
        <a:lstStyle/>
        <a:p>
          <a:r>
            <a:rPr lang="hr-HR" sz="2200" dirty="0"/>
            <a:t>Što misliš o stavu SAD-a da se ne uključi u Ligu naroda? Kakav je </a:t>
          </a:r>
          <a:r>
            <a:rPr lang="hr-HR" sz="2200"/>
            <a:t>stav SAD-a u </a:t>
          </a:r>
          <a:r>
            <a:rPr lang="hr-HR" sz="2200" dirty="0"/>
            <a:t>međunarodnoj zajednici danas?</a:t>
          </a:r>
        </a:p>
      </dgm:t>
    </dgm:pt>
    <dgm:pt modelId="{F597870D-4901-44CB-BF9B-4A3964D61E95}" type="parTrans" cxnId="{3EDBB5F0-84EE-447C-B133-4BE4F0906DD5}">
      <dgm:prSet/>
      <dgm:spPr/>
      <dgm:t>
        <a:bodyPr/>
        <a:lstStyle/>
        <a:p>
          <a:endParaRPr lang="hr-HR" sz="2200"/>
        </a:p>
      </dgm:t>
    </dgm:pt>
    <dgm:pt modelId="{D8DE42C1-D506-4CD6-8E98-57545BE76DCE}" type="sibTrans" cxnId="{3EDBB5F0-84EE-447C-B133-4BE4F0906DD5}">
      <dgm:prSet/>
      <dgm:spPr/>
      <dgm:t>
        <a:bodyPr/>
        <a:lstStyle/>
        <a:p>
          <a:endParaRPr lang="hr-HR" sz="2200"/>
        </a:p>
      </dgm:t>
    </dgm:pt>
    <dgm:pt modelId="{4B904C9F-751F-4A4A-BC8C-560610466326}">
      <dgm:prSet custT="1"/>
      <dgm:spPr/>
      <dgm:t>
        <a:bodyPr/>
        <a:lstStyle/>
        <a:p>
          <a:r>
            <a:rPr lang="hr-HR" sz="2200"/>
            <a:t>Smije li neka međunarodna organizacija biti poligon za ostvarivanje interesa velikih sila? Obrazloži.</a:t>
          </a:r>
        </a:p>
      </dgm:t>
    </dgm:pt>
    <dgm:pt modelId="{B7CDE4AC-EE98-4BE1-812D-FFD2A5B4E66D}" type="parTrans" cxnId="{9A975F71-53D8-42E8-AB1B-60479C889D59}">
      <dgm:prSet/>
      <dgm:spPr/>
      <dgm:t>
        <a:bodyPr/>
        <a:lstStyle/>
        <a:p>
          <a:endParaRPr lang="hr-HR" sz="2200"/>
        </a:p>
      </dgm:t>
    </dgm:pt>
    <dgm:pt modelId="{FC791376-F39F-4CB2-B2DC-654611DF0C73}" type="sibTrans" cxnId="{9A975F71-53D8-42E8-AB1B-60479C889D59}">
      <dgm:prSet/>
      <dgm:spPr/>
      <dgm:t>
        <a:bodyPr/>
        <a:lstStyle/>
        <a:p>
          <a:endParaRPr lang="hr-HR" sz="2200"/>
        </a:p>
      </dgm:t>
    </dgm:pt>
    <dgm:pt modelId="{30B2E990-C7AA-404D-AEA7-41C162D0D13A}" type="pres">
      <dgm:prSet presAssocID="{A383DBF3-8996-4A9E-93CB-58752709A7CA}" presName="diagram" presStyleCnt="0">
        <dgm:presLayoutVars>
          <dgm:dir/>
          <dgm:resizeHandles val="exact"/>
        </dgm:presLayoutVars>
      </dgm:prSet>
      <dgm:spPr/>
    </dgm:pt>
    <dgm:pt modelId="{96E27094-FA62-4B1D-9101-6AD3512504E5}" type="pres">
      <dgm:prSet presAssocID="{CAA2331E-C4B4-43C5-AC53-FEBCBF306083}" presName="node" presStyleLbl="node1" presStyleIdx="0" presStyleCnt="4">
        <dgm:presLayoutVars>
          <dgm:bulletEnabled val="1"/>
        </dgm:presLayoutVars>
      </dgm:prSet>
      <dgm:spPr/>
    </dgm:pt>
    <dgm:pt modelId="{C0B378D7-6C66-42A8-B58A-1BDC25E83425}" type="pres">
      <dgm:prSet presAssocID="{7FCFE074-4288-43B2-948D-0E4438C91670}" presName="sibTrans" presStyleCnt="0"/>
      <dgm:spPr/>
    </dgm:pt>
    <dgm:pt modelId="{06176647-E36E-4196-933A-C131675B5A87}" type="pres">
      <dgm:prSet presAssocID="{95B827FD-2002-4E53-8231-3530F3111CD4}" presName="node" presStyleLbl="node1" presStyleIdx="1" presStyleCnt="4">
        <dgm:presLayoutVars>
          <dgm:bulletEnabled val="1"/>
        </dgm:presLayoutVars>
      </dgm:prSet>
      <dgm:spPr/>
    </dgm:pt>
    <dgm:pt modelId="{0CCDDCCA-A9A8-469F-971C-8F040D0F367E}" type="pres">
      <dgm:prSet presAssocID="{E613D7BA-A7FF-48F5-B4B1-E7FEDC9D2148}" presName="sibTrans" presStyleCnt="0"/>
      <dgm:spPr/>
    </dgm:pt>
    <dgm:pt modelId="{E49FF822-4C66-4BC2-AD42-A184A1C6477A}" type="pres">
      <dgm:prSet presAssocID="{1167E6B9-3682-4CDD-87FD-49F9E088AA67}" presName="node" presStyleLbl="node1" presStyleIdx="2" presStyleCnt="4">
        <dgm:presLayoutVars>
          <dgm:bulletEnabled val="1"/>
        </dgm:presLayoutVars>
      </dgm:prSet>
      <dgm:spPr/>
    </dgm:pt>
    <dgm:pt modelId="{FDCD7253-44DB-4CC0-A787-D045F20BE658}" type="pres">
      <dgm:prSet presAssocID="{D8DE42C1-D506-4CD6-8E98-57545BE76DCE}" presName="sibTrans" presStyleCnt="0"/>
      <dgm:spPr/>
    </dgm:pt>
    <dgm:pt modelId="{B7F56174-5329-4898-BA36-B80774824AF3}" type="pres">
      <dgm:prSet presAssocID="{4B904C9F-751F-4A4A-BC8C-560610466326}" presName="node" presStyleLbl="node1" presStyleIdx="3" presStyleCnt="4">
        <dgm:presLayoutVars>
          <dgm:bulletEnabled val="1"/>
        </dgm:presLayoutVars>
      </dgm:prSet>
      <dgm:spPr/>
    </dgm:pt>
  </dgm:ptLst>
  <dgm:cxnLst>
    <dgm:cxn modelId="{0823760F-CE3D-4A6F-8A9C-34F8E228B61A}" srcId="{A383DBF3-8996-4A9E-93CB-58752709A7CA}" destId="{95B827FD-2002-4E53-8231-3530F3111CD4}" srcOrd="1" destOrd="0" parTransId="{FB50E6B9-2FE2-43A0-B12C-0411F33BA214}" sibTransId="{E613D7BA-A7FF-48F5-B4B1-E7FEDC9D2148}"/>
    <dgm:cxn modelId="{EBC8E010-28F0-4EFD-AD06-D136A76D5312}" type="presOf" srcId="{1167E6B9-3682-4CDD-87FD-49F9E088AA67}" destId="{E49FF822-4C66-4BC2-AD42-A184A1C6477A}" srcOrd="0" destOrd="0" presId="urn:microsoft.com/office/officeart/2005/8/layout/default"/>
    <dgm:cxn modelId="{E3E3B224-9306-42C2-BB11-5ADE3ECACEBF}" type="presOf" srcId="{CAA2331E-C4B4-43C5-AC53-FEBCBF306083}" destId="{96E27094-FA62-4B1D-9101-6AD3512504E5}" srcOrd="0" destOrd="0" presId="urn:microsoft.com/office/officeart/2005/8/layout/default"/>
    <dgm:cxn modelId="{51C8E845-D28F-4E49-8FA9-999C8C33B331}" type="presOf" srcId="{A383DBF3-8996-4A9E-93CB-58752709A7CA}" destId="{30B2E990-C7AA-404D-AEA7-41C162D0D13A}" srcOrd="0" destOrd="0" presId="urn:microsoft.com/office/officeart/2005/8/layout/default"/>
    <dgm:cxn modelId="{9A975F71-53D8-42E8-AB1B-60479C889D59}" srcId="{A383DBF3-8996-4A9E-93CB-58752709A7CA}" destId="{4B904C9F-751F-4A4A-BC8C-560610466326}" srcOrd="3" destOrd="0" parTransId="{B7CDE4AC-EE98-4BE1-812D-FFD2A5B4E66D}" sibTransId="{FC791376-F39F-4CB2-B2DC-654611DF0C73}"/>
    <dgm:cxn modelId="{64B19954-6C0B-4750-BDB2-BA6B2B65E801}" type="presOf" srcId="{4B904C9F-751F-4A4A-BC8C-560610466326}" destId="{B7F56174-5329-4898-BA36-B80774824AF3}" srcOrd="0" destOrd="0" presId="urn:microsoft.com/office/officeart/2005/8/layout/default"/>
    <dgm:cxn modelId="{1DAEFE9B-0192-4613-ADBA-C0F45FA70E86}" srcId="{A383DBF3-8996-4A9E-93CB-58752709A7CA}" destId="{CAA2331E-C4B4-43C5-AC53-FEBCBF306083}" srcOrd="0" destOrd="0" parTransId="{39892936-5CF8-43D3-9BB3-3CFA7CFB7E97}" sibTransId="{7FCFE074-4288-43B2-948D-0E4438C91670}"/>
    <dgm:cxn modelId="{A02D7BB4-FB5F-4FD1-8E31-478E87E27E0C}" type="presOf" srcId="{95B827FD-2002-4E53-8231-3530F3111CD4}" destId="{06176647-E36E-4196-933A-C131675B5A87}" srcOrd="0" destOrd="0" presId="urn:microsoft.com/office/officeart/2005/8/layout/default"/>
    <dgm:cxn modelId="{3EDBB5F0-84EE-447C-B133-4BE4F0906DD5}" srcId="{A383DBF3-8996-4A9E-93CB-58752709A7CA}" destId="{1167E6B9-3682-4CDD-87FD-49F9E088AA67}" srcOrd="2" destOrd="0" parTransId="{F597870D-4901-44CB-BF9B-4A3964D61E95}" sibTransId="{D8DE42C1-D506-4CD6-8E98-57545BE76DCE}"/>
    <dgm:cxn modelId="{517EEC81-C173-4C27-98E9-B88433405071}" type="presParOf" srcId="{30B2E990-C7AA-404D-AEA7-41C162D0D13A}" destId="{96E27094-FA62-4B1D-9101-6AD3512504E5}" srcOrd="0" destOrd="0" presId="urn:microsoft.com/office/officeart/2005/8/layout/default"/>
    <dgm:cxn modelId="{414409B5-B594-474A-BC2E-8688AEC6CCE5}" type="presParOf" srcId="{30B2E990-C7AA-404D-AEA7-41C162D0D13A}" destId="{C0B378D7-6C66-42A8-B58A-1BDC25E83425}" srcOrd="1" destOrd="0" presId="urn:microsoft.com/office/officeart/2005/8/layout/default"/>
    <dgm:cxn modelId="{484BB4AD-0523-4D68-872E-FA9C798B46BB}" type="presParOf" srcId="{30B2E990-C7AA-404D-AEA7-41C162D0D13A}" destId="{06176647-E36E-4196-933A-C131675B5A87}" srcOrd="2" destOrd="0" presId="urn:microsoft.com/office/officeart/2005/8/layout/default"/>
    <dgm:cxn modelId="{0AC2BB27-4030-4BBA-9A6E-E24935CEA33A}" type="presParOf" srcId="{30B2E990-C7AA-404D-AEA7-41C162D0D13A}" destId="{0CCDDCCA-A9A8-469F-971C-8F040D0F367E}" srcOrd="3" destOrd="0" presId="urn:microsoft.com/office/officeart/2005/8/layout/default"/>
    <dgm:cxn modelId="{5CF3109F-C7CB-47FB-A0EA-DAFC2799E993}" type="presParOf" srcId="{30B2E990-C7AA-404D-AEA7-41C162D0D13A}" destId="{E49FF822-4C66-4BC2-AD42-A184A1C6477A}" srcOrd="4" destOrd="0" presId="urn:microsoft.com/office/officeart/2005/8/layout/default"/>
    <dgm:cxn modelId="{A5C3896E-F0D4-4059-80A9-CACF9BC09711}" type="presParOf" srcId="{30B2E990-C7AA-404D-AEA7-41C162D0D13A}" destId="{FDCD7253-44DB-4CC0-A787-D045F20BE658}" srcOrd="5" destOrd="0" presId="urn:microsoft.com/office/officeart/2005/8/layout/default"/>
    <dgm:cxn modelId="{C7E8C0AA-C5A4-4928-82B9-978B7A91789F}" type="presParOf" srcId="{30B2E990-C7AA-404D-AEA7-41C162D0D13A}" destId="{B7F56174-5329-4898-BA36-B80774824A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8342D4-32CC-4249-A2DD-A24CF774C04C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98D584F5-ABF3-426D-ABB4-C224055499E9}">
      <dgm:prSet phldrT="[Tekst]" custT="1"/>
      <dgm:spPr/>
      <dgm:t>
        <a:bodyPr/>
        <a:lstStyle/>
        <a:p>
          <a:r>
            <a:rPr lang="hr-HR" sz="2400" dirty="0"/>
            <a:t>Četrnaest točaka</a:t>
          </a:r>
        </a:p>
      </dgm:t>
    </dgm:pt>
    <dgm:pt modelId="{3E061FA9-7C5D-485B-B69E-CA7B6A0878DB}" type="parTrans" cxnId="{4865716F-92ED-4B6B-9D84-71CD925F47FA}">
      <dgm:prSet/>
      <dgm:spPr/>
      <dgm:t>
        <a:bodyPr/>
        <a:lstStyle/>
        <a:p>
          <a:endParaRPr lang="hr-HR" sz="2400"/>
        </a:p>
      </dgm:t>
    </dgm:pt>
    <dgm:pt modelId="{946C3C9C-5488-4A03-9DA3-0074CD0BCE69}" type="sibTrans" cxnId="{4865716F-92ED-4B6B-9D84-71CD925F47FA}">
      <dgm:prSet/>
      <dgm:spPr/>
      <dgm:t>
        <a:bodyPr/>
        <a:lstStyle/>
        <a:p>
          <a:endParaRPr lang="hr-HR" sz="2400"/>
        </a:p>
      </dgm:t>
    </dgm:pt>
    <dgm:pt modelId="{D98B1594-8506-4B24-A026-280C3B48623B}">
      <dgm:prSet phldrT="[Tekst]" custT="1"/>
      <dgm:spPr/>
      <dgm:t>
        <a:bodyPr/>
        <a:lstStyle/>
        <a:p>
          <a:r>
            <a:rPr lang="hr-HR" sz="2400" dirty="0"/>
            <a:t>Versajski ugovor</a:t>
          </a:r>
        </a:p>
      </dgm:t>
    </dgm:pt>
    <dgm:pt modelId="{603A5BCC-5CD8-40C6-88C8-77A65AD1367E}" type="parTrans" cxnId="{AFAF07A3-85FE-4700-9681-DDF05FE14820}">
      <dgm:prSet/>
      <dgm:spPr/>
      <dgm:t>
        <a:bodyPr/>
        <a:lstStyle/>
        <a:p>
          <a:endParaRPr lang="hr-HR" sz="2400"/>
        </a:p>
      </dgm:t>
    </dgm:pt>
    <dgm:pt modelId="{33A54651-B578-472B-9533-AE2121163885}" type="sibTrans" cxnId="{AFAF07A3-85FE-4700-9681-DDF05FE14820}">
      <dgm:prSet/>
      <dgm:spPr/>
      <dgm:t>
        <a:bodyPr/>
        <a:lstStyle/>
        <a:p>
          <a:endParaRPr lang="hr-HR" sz="2400"/>
        </a:p>
      </dgm:t>
    </dgm:pt>
    <dgm:pt modelId="{7B1A81BB-416B-4F60-A87C-D083D1600A3E}" type="pres">
      <dgm:prSet presAssocID="{318342D4-32CC-4249-A2DD-A24CF774C04C}" presName="compositeShape" presStyleCnt="0">
        <dgm:presLayoutVars>
          <dgm:chMax val="7"/>
          <dgm:dir/>
          <dgm:resizeHandles val="exact"/>
        </dgm:presLayoutVars>
      </dgm:prSet>
      <dgm:spPr/>
    </dgm:pt>
    <dgm:pt modelId="{A0407718-3E86-4A8B-86CD-BDD3665AC4C3}" type="pres">
      <dgm:prSet presAssocID="{98D584F5-ABF3-426D-ABB4-C224055499E9}" presName="circ1" presStyleLbl="vennNode1" presStyleIdx="0" presStyleCnt="2"/>
      <dgm:spPr/>
    </dgm:pt>
    <dgm:pt modelId="{A1983988-6BF3-4745-BA7B-E3E23BBB0E11}" type="pres">
      <dgm:prSet presAssocID="{98D584F5-ABF3-426D-ABB4-C224055499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FD40310-E656-4EB1-AE2D-44E9840311B8}" type="pres">
      <dgm:prSet presAssocID="{D98B1594-8506-4B24-A026-280C3B48623B}" presName="circ2" presStyleLbl="vennNode1" presStyleIdx="1" presStyleCnt="2"/>
      <dgm:spPr/>
    </dgm:pt>
    <dgm:pt modelId="{3B05CFCE-3860-4EA6-A6B2-7BE751D67337}" type="pres">
      <dgm:prSet presAssocID="{D98B1594-8506-4B24-A026-280C3B4862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093A1A-8AD6-4F05-8B8F-6374107C5832}" type="presOf" srcId="{98D584F5-ABF3-426D-ABB4-C224055499E9}" destId="{A1983988-6BF3-4745-BA7B-E3E23BBB0E11}" srcOrd="1" destOrd="0" presId="urn:microsoft.com/office/officeart/2005/8/layout/venn1"/>
    <dgm:cxn modelId="{4865716F-92ED-4B6B-9D84-71CD925F47FA}" srcId="{318342D4-32CC-4249-A2DD-A24CF774C04C}" destId="{98D584F5-ABF3-426D-ABB4-C224055499E9}" srcOrd="0" destOrd="0" parTransId="{3E061FA9-7C5D-485B-B69E-CA7B6A0878DB}" sibTransId="{946C3C9C-5488-4A03-9DA3-0074CD0BCE69}"/>
    <dgm:cxn modelId="{27CF8557-6C82-4276-835A-71D1F1939CB3}" type="presOf" srcId="{318342D4-32CC-4249-A2DD-A24CF774C04C}" destId="{7B1A81BB-416B-4F60-A87C-D083D1600A3E}" srcOrd="0" destOrd="0" presId="urn:microsoft.com/office/officeart/2005/8/layout/venn1"/>
    <dgm:cxn modelId="{C4C29E7F-799A-4F59-BF37-C20BE7490A2C}" type="presOf" srcId="{D98B1594-8506-4B24-A026-280C3B48623B}" destId="{9FD40310-E656-4EB1-AE2D-44E9840311B8}" srcOrd="0" destOrd="0" presId="urn:microsoft.com/office/officeart/2005/8/layout/venn1"/>
    <dgm:cxn modelId="{AFAF07A3-85FE-4700-9681-DDF05FE14820}" srcId="{318342D4-32CC-4249-A2DD-A24CF774C04C}" destId="{D98B1594-8506-4B24-A026-280C3B48623B}" srcOrd="1" destOrd="0" parTransId="{603A5BCC-5CD8-40C6-88C8-77A65AD1367E}" sibTransId="{33A54651-B578-472B-9533-AE2121163885}"/>
    <dgm:cxn modelId="{54784EDD-BE11-4626-BDD3-D17DF5396764}" type="presOf" srcId="{D98B1594-8506-4B24-A026-280C3B48623B}" destId="{3B05CFCE-3860-4EA6-A6B2-7BE751D67337}" srcOrd="1" destOrd="0" presId="urn:microsoft.com/office/officeart/2005/8/layout/venn1"/>
    <dgm:cxn modelId="{9B4865EE-B739-4F45-B776-103E18529EA1}" type="presOf" srcId="{98D584F5-ABF3-426D-ABB4-C224055499E9}" destId="{A0407718-3E86-4A8B-86CD-BDD3665AC4C3}" srcOrd="0" destOrd="0" presId="urn:microsoft.com/office/officeart/2005/8/layout/venn1"/>
    <dgm:cxn modelId="{81BB1C53-4DB4-40DF-83FF-7298DF7C2720}" type="presParOf" srcId="{7B1A81BB-416B-4F60-A87C-D083D1600A3E}" destId="{A0407718-3E86-4A8B-86CD-BDD3665AC4C3}" srcOrd="0" destOrd="0" presId="urn:microsoft.com/office/officeart/2005/8/layout/venn1"/>
    <dgm:cxn modelId="{4796E51A-76D9-4EE3-8A96-1CB73A3DAE36}" type="presParOf" srcId="{7B1A81BB-416B-4F60-A87C-D083D1600A3E}" destId="{A1983988-6BF3-4745-BA7B-E3E23BBB0E11}" srcOrd="1" destOrd="0" presId="urn:microsoft.com/office/officeart/2005/8/layout/venn1"/>
    <dgm:cxn modelId="{0FB14DEF-3D09-45D1-81F9-4D91EB390A50}" type="presParOf" srcId="{7B1A81BB-416B-4F60-A87C-D083D1600A3E}" destId="{9FD40310-E656-4EB1-AE2D-44E9840311B8}" srcOrd="2" destOrd="0" presId="urn:microsoft.com/office/officeart/2005/8/layout/venn1"/>
    <dgm:cxn modelId="{14C1FA16-0B93-4891-9659-A090FC5E53E0}" type="presParOf" srcId="{7B1A81BB-416B-4F60-A87C-D083D1600A3E}" destId="{3B05CFCE-3860-4EA6-A6B2-7BE751D673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AE8DF-CA39-4EB1-85B4-0A929C83E265}">
      <dsp:nvSpPr>
        <dsp:cNvPr id="0" name=""/>
        <dsp:cNvSpPr/>
      </dsp:nvSpPr>
      <dsp:spPr>
        <a:xfrm rot="5400000">
          <a:off x="1020210" y="1779684"/>
          <a:ext cx="914503" cy="152171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E1FDB-A962-4DBF-845C-4559B9D484A5}">
      <dsp:nvSpPr>
        <dsp:cNvPr id="0" name=""/>
        <dsp:cNvSpPr/>
      </dsp:nvSpPr>
      <dsp:spPr>
        <a:xfrm>
          <a:off x="867557" y="2234348"/>
          <a:ext cx="1373812" cy="12042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/>
            <a:t>vrijeme i prostor</a:t>
          </a:r>
          <a:endParaRPr lang="hr-HR" sz="1900" kern="1200"/>
        </a:p>
      </dsp:txBody>
      <dsp:txXfrm>
        <a:off x="867557" y="2234348"/>
        <a:ext cx="1373812" cy="1204226"/>
      </dsp:txXfrm>
    </dsp:sp>
    <dsp:sp modelId="{9E8F6C24-9962-4EA8-BBBC-C17C82FE9FE5}">
      <dsp:nvSpPr>
        <dsp:cNvPr id="0" name=""/>
        <dsp:cNvSpPr/>
      </dsp:nvSpPr>
      <dsp:spPr>
        <a:xfrm>
          <a:off x="1982159" y="1667653"/>
          <a:ext cx="259209" cy="259209"/>
        </a:xfrm>
        <a:prstGeom prst="triangle">
          <a:avLst>
            <a:gd name="adj" fmla="val 100000"/>
          </a:avLst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A823A7-7E4D-46CD-A1D1-66F860F9436F}">
      <dsp:nvSpPr>
        <dsp:cNvPr id="0" name=""/>
        <dsp:cNvSpPr/>
      </dsp:nvSpPr>
      <dsp:spPr>
        <a:xfrm rot="5400000">
          <a:off x="2702024" y="1363517"/>
          <a:ext cx="914503" cy="152171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BBAF4-CBA3-4394-AB48-A56016538148}">
      <dsp:nvSpPr>
        <dsp:cNvPr id="0" name=""/>
        <dsp:cNvSpPr/>
      </dsp:nvSpPr>
      <dsp:spPr>
        <a:xfrm>
          <a:off x="2549371" y="1818182"/>
          <a:ext cx="1373812" cy="12042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/>
            <a:t>uzroci i posljedice</a:t>
          </a:r>
          <a:endParaRPr lang="hr-HR" sz="1900" kern="1200" dirty="0"/>
        </a:p>
      </dsp:txBody>
      <dsp:txXfrm>
        <a:off x="2549371" y="1818182"/>
        <a:ext cx="1373812" cy="1204226"/>
      </dsp:txXfrm>
    </dsp:sp>
    <dsp:sp modelId="{16448826-6FB7-4E52-94FC-E70676B58B75}">
      <dsp:nvSpPr>
        <dsp:cNvPr id="0" name=""/>
        <dsp:cNvSpPr/>
      </dsp:nvSpPr>
      <dsp:spPr>
        <a:xfrm>
          <a:off x="3663973" y="1251487"/>
          <a:ext cx="259209" cy="259209"/>
        </a:xfrm>
        <a:prstGeom prst="triangle">
          <a:avLst>
            <a:gd name="adj" fmla="val 100000"/>
          </a:avLst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C458F-57C1-46D1-883F-6C33990A1F70}">
      <dsp:nvSpPr>
        <dsp:cNvPr id="0" name=""/>
        <dsp:cNvSpPr/>
      </dsp:nvSpPr>
      <dsp:spPr>
        <a:xfrm rot="5400000">
          <a:off x="4383839" y="947351"/>
          <a:ext cx="914503" cy="152171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A1F5B-663C-449E-BD8C-462C19212A39}">
      <dsp:nvSpPr>
        <dsp:cNvPr id="0" name=""/>
        <dsp:cNvSpPr/>
      </dsp:nvSpPr>
      <dsp:spPr>
        <a:xfrm>
          <a:off x="4231185" y="1402015"/>
          <a:ext cx="1373812" cy="12042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/>
            <a:t>kontinuitet i promjene</a:t>
          </a:r>
          <a:endParaRPr lang="hr-HR" sz="1900" kern="1200"/>
        </a:p>
      </dsp:txBody>
      <dsp:txXfrm>
        <a:off x="4231185" y="1402015"/>
        <a:ext cx="1373812" cy="1204226"/>
      </dsp:txXfrm>
    </dsp:sp>
    <dsp:sp modelId="{7C65CDB1-BFA2-41A1-AF29-F74C48D24771}">
      <dsp:nvSpPr>
        <dsp:cNvPr id="0" name=""/>
        <dsp:cNvSpPr/>
      </dsp:nvSpPr>
      <dsp:spPr>
        <a:xfrm>
          <a:off x="5345787" y="835320"/>
          <a:ext cx="259209" cy="259209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4BCDE-D397-4DA2-B8BD-386B90CCA5A5}">
      <dsp:nvSpPr>
        <dsp:cNvPr id="0" name=""/>
        <dsp:cNvSpPr/>
      </dsp:nvSpPr>
      <dsp:spPr>
        <a:xfrm rot="5400000">
          <a:off x="6065653" y="531184"/>
          <a:ext cx="914503" cy="152171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F5391-9533-4E4F-BFE2-5750B85EBA72}">
      <dsp:nvSpPr>
        <dsp:cNvPr id="0" name=""/>
        <dsp:cNvSpPr/>
      </dsp:nvSpPr>
      <dsp:spPr>
        <a:xfrm>
          <a:off x="5912999" y="985849"/>
          <a:ext cx="1373812" cy="12042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/>
            <a:t>povijesna perspektiva</a:t>
          </a:r>
          <a:endParaRPr lang="hr-HR" sz="1900" kern="1200"/>
        </a:p>
      </dsp:txBody>
      <dsp:txXfrm>
        <a:off x="5912999" y="985849"/>
        <a:ext cx="1373812" cy="1204226"/>
      </dsp:txXfrm>
    </dsp:sp>
    <dsp:sp modelId="{2E5FD1F4-1542-47AD-A4E1-91030601B003}">
      <dsp:nvSpPr>
        <dsp:cNvPr id="0" name=""/>
        <dsp:cNvSpPr/>
      </dsp:nvSpPr>
      <dsp:spPr>
        <a:xfrm>
          <a:off x="7027602" y="419154"/>
          <a:ext cx="259209" cy="259209"/>
        </a:xfrm>
        <a:prstGeom prst="triangle">
          <a:avLst>
            <a:gd name="adj" fmla="val 100000"/>
          </a:avLst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FB45F1-ACB9-4C14-9ACB-2182D925BAE4}">
      <dsp:nvSpPr>
        <dsp:cNvPr id="0" name=""/>
        <dsp:cNvSpPr/>
      </dsp:nvSpPr>
      <dsp:spPr>
        <a:xfrm rot="5400000">
          <a:off x="7747467" y="115017"/>
          <a:ext cx="914503" cy="152171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FA22C-7814-4AEE-9FA6-F7771D790245}">
      <dsp:nvSpPr>
        <dsp:cNvPr id="0" name=""/>
        <dsp:cNvSpPr/>
      </dsp:nvSpPr>
      <dsp:spPr>
        <a:xfrm>
          <a:off x="7594814" y="569682"/>
          <a:ext cx="1373812" cy="12042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/>
            <a:t>rad s povijesnim izvorima</a:t>
          </a:r>
          <a:endParaRPr lang="hr-HR" sz="1900" kern="1200" dirty="0"/>
        </a:p>
      </dsp:txBody>
      <dsp:txXfrm>
        <a:off x="7594814" y="569682"/>
        <a:ext cx="1373812" cy="1204226"/>
      </dsp:txXfrm>
    </dsp:sp>
    <dsp:sp modelId="{8FBC4560-D856-45B1-AD07-1B29CF5203AC}">
      <dsp:nvSpPr>
        <dsp:cNvPr id="0" name=""/>
        <dsp:cNvSpPr/>
      </dsp:nvSpPr>
      <dsp:spPr>
        <a:xfrm>
          <a:off x="8709416" y="2987"/>
          <a:ext cx="259209" cy="259209"/>
        </a:xfrm>
        <a:prstGeom prst="triangle">
          <a:avLst>
            <a:gd name="adj" fmla="val 100000"/>
          </a:avLst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1A7DF-8D4C-4112-8EEE-9867AD504232}">
      <dsp:nvSpPr>
        <dsp:cNvPr id="0" name=""/>
        <dsp:cNvSpPr/>
      </dsp:nvSpPr>
      <dsp:spPr>
        <a:xfrm rot="5400000">
          <a:off x="9429281" y="-301148"/>
          <a:ext cx="914503" cy="152171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96FE09-B42A-42EA-8BFC-8AB8B85BD65E}">
      <dsp:nvSpPr>
        <dsp:cNvPr id="0" name=""/>
        <dsp:cNvSpPr/>
      </dsp:nvSpPr>
      <dsp:spPr>
        <a:xfrm>
          <a:off x="9276628" y="153515"/>
          <a:ext cx="1373812" cy="12042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/>
            <a:t>usporedba i sučeljavanje</a:t>
          </a:r>
          <a:endParaRPr lang="hr-HR" sz="1900" kern="1200" dirty="0"/>
        </a:p>
      </dsp:txBody>
      <dsp:txXfrm>
        <a:off x="9276628" y="153515"/>
        <a:ext cx="1373812" cy="12042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7C5A-B95D-48E0-86A7-0028CB80CAD8}">
      <dsp:nvSpPr>
        <dsp:cNvPr id="0" name=""/>
        <dsp:cNvSpPr/>
      </dsp:nvSpPr>
      <dsp:spPr>
        <a:xfrm>
          <a:off x="-5607481" y="-858432"/>
          <a:ext cx="6676359" cy="6676359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B8163-986E-40BD-9FDC-3DA9B0746571}">
      <dsp:nvSpPr>
        <dsp:cNvPr id="0" name=""/>
        <dsp:cNvSpPr/>
      </dsp:nvSpPr>
      <dsp:spPr>
        <a:xfrm>
          <a:off x="398350" y="261166"/>
          <a:ext cx="9661421" cy="52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Imenujem odraslu mušku osobu na karikaturi.</a:t>
          </a:r>
        </a:p>
      </dsp:txBody>
      <dsp:txXfrm>
        <a:off x="398350" y="261166"/>
        <a:ext cx="9661421" cy="522135"/>
      </dsp:txXfrm>
    </dsp:sp>
    <dsp:sp modelId="{13363D89-4B14-4190-B3D4-11402FB2E347}">
      <dsp:nvSpPr>
        <dsp:cNvPr id="0" name=""/>
        <dsp:cNvSpPr/>
      </dsp:nvSpPr>
      <dsp:spPr>
        <a:xfrm>
          <a:off x="72015" y="195900"/>
          <a:ext cx="652669" cy="652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3486-F1A9-44F2-959A-66004C852431}">
      <dsp:nvSpPr>
        <dsp:cNvPr id="0" name=""/>
        <dsp:cNvSpPr/>
      </dsp:nvSpPr>
      <dsp:spPr>
        <a:xfrm>
          <a:off x="827842" y="1044271"/>
          <a:ext cx="9231929" cy="52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Navodim naziv dokumenta koji drži u ruci.</a:t>
          </a:r>
        </a:p>
      </dsp:txBody>
      <dsp:txXfrm>
        <a:off x="827842" y="1044271"/>
        <a:ext cx="9231929" cy="522135"/>
      </dsp:txXfrm>
    </dsp:sp>
    <dsp:sp modelId="{5169ECA6-91FE-4A46-9F1B-D9E82E6D8CBA}">
      <dsp:nvSpPr>
        <dsp:cNvPr id="0" name=""/>
        <dsp:cNvSpPr/>
      </dsp:nvSpPr>
      <dsp:spPr>
        <a:xfrm>
          <a:off x="501507" y="979004"/>
          <a:ext cx="652669" cy="652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343D3-DC75-4E18-A4CE-01B39657F9CE}">
      <dsp:nvSpPr>
        <dsp:cNvPr id="0" name=""/>
        <dsp:cNvSpPr/>
      </dsp:nvSpPr>
      <dsp:spPr>
        <a:xfrm>
          <a:off x="1024238" y="1827375"/>
          <a:ext cx="9035533" cy="52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Objašnjavam važnost dokumenta koji drži odrasli muškarac na karikaturi.</a:t>
          </a:r>
        </a:p>
      </dsp:txBody>
      <dsp:txXfrm>
        <a:off x="1024238" y="1827375"/>
        <a:ext cx="9035533" cy="522135"/>
      </dsp:txXfrm>
    </dsp:sp>
    <dsp:sp modelId="{E68A20DA-1F35-41A4-9735-5D1251D1E2FE}">
      <dsp:nvSpPr>
        <dsp:cNvPr id="0" name=""/>
        <dsp:cNvSpPr/>
      </dsp:nvSpPr>
      <dsp:spPr>
        <a:xfrm>
          <a:off x="697903" y="1762108"/>
          <a:ext cx="652669" cy="652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C5A30-47F8-4512-A1AA-809241746E85}">
      <dsp:nvSpPr>
        <dsp:cNvPr id="0" name=""/>
        <dsp:cNvSpPr/>
      </dsp:nvSpPr>
      <dsp:spPr>
        <a:xfrm>
          <a:off x="1024238" y="2609983"/>
          <a:ext cx="9035533" cy="52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Mogu objasniti koga predstavljaju bebe na karikaturi.</a:t>
          </a:r>
        </a:p>
      </dsp:txBody>
      <dsp:txXfrm>
        <a:off x="1024238" y="2609983"/>
        <a:ext cx="9035533" cy="522135"/>
      </dsp:txXfrm>
    </dsp:sp>
    <dsp:sp modelId="{D4CE1609-75C7-4012-9175-30F3B9F2D1CF}">
      <dsp:nvSpPr>
        <dsp:cNvPr id="0" name=""/>
        <dsp:cNvSpPr/>
      </dsp:nvSpPr>
      <dsp:spPr>
        <a:xfrm>
          <a:off x="697903" y="2544716"/>
          <a:ext cx="652669" cy="652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F84D2-3EC7-4326-9F39-9135357663A2}">
      <dsp:nvSpPr>
        <dsp:cNvPr id="0" name=""/>
        <dsp:cNvSpPr/>
      </dsp:nvSpPr>
      <dsp:spPr>
        <a:xfrm>
          <a:off x="827842" y="3393087"/>
          <a:ext cx="9231929" cy="52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Uočavam složenost stanja u Europi neposredno nakon Prvog svjetskog rata.</a:t>
          </a:r>
        </a:p>
      </dsp:txBody>
      <dsp:txXfrm>
        <a:off x="827842" y="3393087"/>
        <a:ext cx="9231929" cy="522135"/>
      </dsp:txXfrm>
    </dsp:sp>
    <dsp:sp modelId="{F4EF6794-BCB8-401C-A51B-725B93953502}">
      <dsp:nvSpPr>
        <dsp:cNvPr id="0" name=""/>
        <dsp:cNvSpPr/>
      </dsp:nvSpPr>
      <dsp:spPr>
        <a:xfrm>
          <a:off x="501507" y="3327820"/>
          <a:ext cx="652669" cy="652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B7272-CCC9-441B-88DE-7D0B846AD65B}">
      <dsp:nvSpPr>
        <dsp:cNvPr id="0" name=""/>
        <dsp:cNvSpPr/>
      </dsp:nvSpPr>
      <dsp:spPr>
        <a:xfrm>
          <a:off x="398350" y="4176191"/>
          <a:ext cx="9661421" cy="52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4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000" kern="1200" dirty="0"/>
            <a:t>Samostalno objašnjavam utjecaj </a:t>
          </a:r>
          <a:r>
            <a:rPr lang="hr-HR" sz="2000" kern="1200" dirty="0" err="1"/>
            <a:t>Wilsonovih</a:t>
          </a:r>
          <a:r>
            <a:rPr lang="hr-HR" sz="2000" kern="1200" dirty="0"/>
            <a:t> 14 točaka na Europu analizirajući slikovni povijesni izvor.</a:t>
          </a:r>
        </a:p>
      </dsp:txBody>
      <dsp:txXfrm>
        <a:off x="398350" y="4176191"/>
        <a:ext cx="9661421" cy="522135"/>
      </dsp:txXfrm>
    </dsp:sp>
    <dsp:sp modelId="{514728A1-4F60-4D01-8ED7-97AD286C2A13}">
      <dsp:nvSpPr>
        <dsp:cNvPr id="0" name=""/>
        <dsp:cNvSpPr/>
      </dsp:nvSpPr>
      <dsp:spPr>
        <a:xfrm>
          <a:off x="72015" y="4110924"/>
          <a:ext cx="652669" cy="652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31C0-3FE3-4159-A151-6EB2E6E48946}">
      <dsp:nvSpPr>
        <dsp:cNvPr id="0" name=""/>
        <dsp:cNvSpPr/>
      </dsp:nvSpPr>
      <dsp:spPr>
        <a:xfrm>
          <a:off x="-4466890" y="-685032"/>
          <a:ext cx="5321419" cy="5321419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00740-B022-471D-BDAC-9DD418D135E9}">
      <dsp:nvSpPr>
        <dsp:cNvPr id="0" name=""/>
        <dsp:cNvSpPr/>
      </dsp:nvSpPr>
      <dsp:spPr>
        <a:xfrm>
          <a:off x="549569" y="395135"/>
          <a:ext cx="9410396" cy="790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27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Koncept rada s povijesnim izvorima; izlaganje Martina Glučina, Poljoprivredna i tehnička škola, Opuzen </a:t>
          </a:r>
        </a:p>
      </dsp:txBody>
      <dsp:txXfrm>
        <a:off x="549569" y="395135"/>
        <a:ext cx="9410396" cy="790270"/>
      </dsp:txXfrm>
    </dsp:sp>
    <dsp:sp modelId="{6F7127B3-3975-4554-BBDD-5707BE673D8C}">
      <dsp:nvSpPr>
        <dsp:cNvPr id="0" name=""/>
        <dsp:cNvSpPr/>
      </dsp:nvSpPr>
      <dsp:spPr>
        <a:xfrm>
          <a:off x="55649" y="296351"/>
          <a:ext cx="987838" cy="987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FD948-898C-4407-9017-A49FE7B5177C}">
      <dsp:nvSpPr>
        <dsp:cNvPr id="0" name=""/>
        <dsp:cNvSpPr/>
      </dsp:nvSpPr>
      <dsp:spPr>
        <a:xfrm>
          <a:off x="836832" y="1580541"/>
          <a:ext cx="9123132" cy="79027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27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Koncept rada s povijesnim izvorima; izlaganje </a:t>
          </a:r>
          <a:r>
            <a:rPr lang="hr-HR" sz="2300" kern="1200" dirty="0" err="1"/>
            <a:t>Loranda</a:t>
          </a:r>
          <a:r>
            <a:rPr lang="hr-HR" sz="2300" kern="1200" dirty="0"/>
            <a:t> Miletić, Agencija za odgoj i obrazovanje</a:t>
          </a:r>
        </a:p>
      </dsp:txBody>
      <dsp:txXfrm>
        <a:off x="836832" y="1580541"/>
        <a:ext cx="9123132" cy="790270"/>
      </dsp:txXfrm>
    </dsp:sp>
    <dsp:sp modelId="{60A7534A-18C5-4EDC-889C-7A33AC86355B}">
      <dsp:nvSpPr>
        <dsp:cNvPr id="0" name=""/>
        <dsp:cNvSpPr/>
      </dsp:nvSpPr>
      <dsp:spPr>
        <a:xfrm>
          <a:off x="342913" y="1481757"/>
          <a:ext cx="987838" cy="987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78E04-1DE7-4EEA-ABB3-C6884AB61B20}">
      <dsp:nvSpPr>
        <dsp:cNvPr id="0" name=""/>
        <dsp:cNvSpPr/>
      </dsp:nvSpPr>
      <dsp:spPr>
        <a:xfrm>
          <a:off x="549569" y="2765947"/>
          <a:ext cx="9410396" cy="79027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27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četiri paralelne radionice – koncept rada s povijesnim izvorima (dvije radionice za osnovne škole, srednje strukovne škole, gimnazije)</a:t>
          </a:r>
        </a:p>
      </dsp:txBody>
      <dsp:txXfrm>
        <a:off x="549569" y="2765947"/>
        <a:ext cx="9410396" cy="790270"/>
      </dsp:txXfrm>
    </dsp:sp>
    <dsp:sp modelId="{8264808B-C159-42D2-B92E-8A1428A1E439}">
      <dsp:nvSpPr>
        <dsp:cNvPr id="0" name=""/>
        <dsp:cNvSpPr/>
      </dsp:nvSpPr>
      <dsp:spPr>
        <a:xfrm>
          <a:off x="55649" y="2667163"/>
          <a:ext cx="987838" cy="987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31C0-3FE3-4159-A151-6EB2E6E48946}">
      <dsp:nvSpPr>
        <dsp:cNvPr id="0" name=""/>
        <dsp:cNvSpPr/>
      </dsp:nvSpPr>
      <dsp:spPr>
        <a:xfrm>
          <a:off x="-4434326" y="-685032"/>
          <a:ext cx="5321419" cy="5321419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00740-B022-471D-BDAC-9DD418D135E9}">
      <dsp:nvSpPr>
        <dsp:cNvPr id="0" name=""/>
        <dsp:cNvSpPr/>
      </dsp:nvSpPr>
      <dsp:spPr>
        <a:xfrm>
          <a:off x="726357" y="564490"/>
          <a:ext cx="9266171" cy="11288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600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Koncept uzroka </a:t>
          </a:r>
          <a:r>
            <a:rPr lang="hr-HR" sz="2400" kern="1200"/>
            <a:t>i posljedica; </a:t>
          </a:r>
          <a:r>
            <a:rPr lang="hr-HR" sz="2400" kern="1200" dirty="0"/>
            <a:t>izlaganje Valerija Turk Presečki, </a:t>
          </a:r>
          <a:r>
            <a:rPr lang="hr-HR" sz="2400" b="0" i="0" kern="1200" dirty="0"/>
            <a:t>Gimnazija Daruvar, Medicinska škola i Turističko-ugostiteljska škola, Bjelovar</a:t>
          </a:r>
          <a:endParaRPr lang="hr-HR" sz="2400" kern="1200" dirty="0"/>
        </a:p>
      </dsp:txBody>
      <dsp:txXfrm>
        <a:off x="726357" y="564490"/>
        <a:ext cx="9266171" cy="1128822"/>
      </dsp:txXfrm>
    </dsp:sp>
    <dsp:sp modelId="{6F7127B3-3975-4554-BBDD-5707BE673D8C}">
      <dsp:nvSpPr>
        <dsp:cNvPr id="0" name=""/>
        <dsp:cNvSpPr/>
      </dsp:nvSpPr>
      <dsp:spPr>
        <a:xfrm>
          <a:off x="20843" y="423387"/>
          <a:ext cx="1411028" cy="1411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A58E9-06F3-441B-8D24-EF6E40650E8E}">
      <dsp:nvSpPr>
        <dsp:cNvPr id="0" name=""/>
        <dsp:cNvSpPr/>
      </dsp:nvSpPr>
      <dsp:spPr>
        <a:xfrm>
          <a:off x="726357" y="2258040"/>
          <a:ext cx="9266171" cy="112882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600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četiri paralelne radionice – koncept uzroka </a:t>
          </a:r>
          <a:r>
            <a:rPr lang="hr-HR" sz="2400" kern="1200"/>
            <a:t>i posljedica (</a:t>
          </a:r>
          <a:r>
            <a:rPr lang="hr-HR" sz="2400" kern="1200" dirty="0"/>
            <a:t>dvije radionice za osnovne škole, srednje strukovne škole, gimnazije)</a:t>
          </a:r>
        </a:p>
      </dsp:txBody>
      <dsp:txXfrm>
        <a:off x="726357" y="2258040"/>
        <a:ext cx="9266171" cy="1128822"/>
      </dsp:txXfrm>
    </dsp:sp>
    <dsp:sp modelId="{8264808B-C159-42D2-B92E-8A1428A1E439}">
      <dsp:nvSpPr>
        <dsp:cNvPr id="0" name=""/>
        <dsp:cNvSpPr/>
      </dsp:nvSpPr>
      <dsp:spPr>
        <a:xfrm>
          <a:off x="20843" y="2116937"/>
          <a:ext cx="1411028" cy="1411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C11B3-7D4A-4DED-A2D3-2C830BD6B551}">
      <dsp:nvSpPr>
        <dsp:cNvPr id="0" name=""/>
        <dsp:cNvSpPr/>
      </dsp:nvSpPr>
      <dsp:spPr>
        <a:xfrm>
          <a:off x="788669" y="0"/>
          <a:ext cx="8938260" cy="31538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89FB-75D4-4ED9-8632-A592B0BEBBDC}">
      <dsp:nvSpPr>
        <dsp:cNvPr id="0" name=""/>
        <dsp:cNvSpPr/>
      </dsp:nvSpPr>
      <dsp:spPr>
        <a:xfrm>
          <a:off x="30" y="946153"/>
          <a:ext cx="2480816" cy="12615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ilustracija</a:t>
          </a:r>
        </a:p>
      </dsp:txBody>
      <dsp:txXfrm>
        <a:off x="61613" y="1007736"/>
        <a:ext cx="2357650" cy="1138371"/>
      </dsp:txXfrm>
    </dsp:sp>
    <dsp:sp modelId="{ABFF6290-8774-4D9E-905D-BC2C131DDE0F}">
      <dsp:nvSpPr>
        <dsp:cNvPr id="0" name=""/>
        <dsp:cNvSpPr/>
      </dsp:nvSpPr>
      <dsp:spPr>
        <a:xfrm>
          <a:off x="2678271" y="946153"/>
          <a:ext cx="2480816" cy="126153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povijesno istraživanje</a:t>
          </a:r>
        </a:p>
      </dsp:txBody>
      <dsp:txXfrm>
        <a:off x="2739854" y="1007736"/>
        <a:ext cx="2357650" cy="1138371"/>
      </dsp:txXfrm>
    </dsp:sp>
    <dsp:sp modelId="{FADC0BEB-E08A-409B-9EF2-D9A83BB58F6F}">
      <dsp:nvSpPr>
        <dsp:cNvPr id="0" name=""/>
        <dsp:cNvSpPr/>
      </dsp:nvSpPr>
      <dsp:spPr>
        <a:xfrm>
          <a:off x="5356512" y="946153"/>
          <a:ext cx="2480816" cy="126153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analiza slikovnih izvora</a:t>
          </a:r>
        </a:p>
      </dsp:txBody>
      <dsp:txXfrm>
        <a:off x="5418095" y="1007736"/>
        <a:ext cx="2357650" cy="1138371"/>
      </dsp:txXfrm>
    </dsp:sp>
    <dsp:sp modelId="{1A94277E-8121-4921-B66E-5BBEBDFDB98A}">
      <dsp:nvSpPr>
        <dsp:cNvPr id="0" name=""/>
        <dsp:cNvSpPr/>
      </dsp:nvSpPr>
      <dsp:spPr>
        <a:xfrm>
          <a:off x="8034753" y="946153"/>
          <a:ext cx="2480816" cy="126153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interpretacija</a:t>
          </a:r>
        </a:p>
      </dsp:txBody>
      <dsp:txXfrm>
        <a:off x="8096336" y="1007736"/>
        <a:ext cx="2357650" cy="1138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7FB87-023D-4655-90BF-EB0F535C1A4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BAB4-C6CA-4D29-915B-A915292F001C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b="0" i="0" kern="1200" dirty="0"/>
            <a:t>Snježana </a:t>
          </a:r>
          <a:r>
            <a:rPr lang="hr-HR" sz="3400" b="0" i="0" kern="1200" dirty="0" err="1"/>
            <a:t>Paškalin</a:t>
          </a:r>
          <a:r>
            <a:rPr lang="hr-HR" sz="3400" b="0" i="0" kern="1200" dirty="0"/>
            <a:t>, mentor, Osnovna škola Brodarica, Brodarica – </a:t>
          </a:r>
          <a:r>
            <a:rPr lang="hr-HR" sz="3400" b="0" i="1" kern="1200" dirty="0"/>
            <a:t>Mitska bića (izborna tema)</a:t>
          </a:r>
          <a:endParaRPr lang="en-US" sz="3400" i="1" kern="1200" dirty="0"/>
        </a:p>
      </dsp:txBody>
      <dsp:txXfrm>
        <a:off x="585701" y="1066737"/>
        <a:ext cx="4337991" cy="2693452"/>
      </dsp:txXfrm>
    </dsp:sp>
    <dsp:sp modelId="{7BDC3367-E194-4E95-97C3-7F626CB2FDAA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E43C8-339B-4D3F-805D-B133D093946E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b="0" i="0" kern="1200" dirty="0"/>
            <a:t>Nikola Grgić, mentor, Osnovna škola Trstenik, Split</a:t>
          </a:r>
          <a:r>
            <a:rPr lang="hr-HR" sz="3400" kern="1200" dirty="0"/>
            <a:t> – </a:t>
          </a:r>
          <a:r>
            <a:rPr lang="hr-HR" sz="3400" i="1" kern="1200" dirty="0"/>
            <a:t>Versajski poredak</a:t>
          </a:r>
          <a:endParaRPr lang="en-US" sz="3400" i="1" kern="1200" dirty="0"/>
        </a:p>
      </dsp:txBody>
      <dsp:txXfrm>
        <a:off x="6092527" y="1066737"/>
        <a:ext cx="4337991" cy="2693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B78D4-4ADB-4478-8567-2C33AEEFE4A4}">
      <dsp:nvSpPr>
        <dsp:cNvPr id="0" name=""/>
        <dsp:cNvSpPr/>
      </dsp:nvSpPr>
      <dsp:spPr>
        <a:xfrm>
          <a:off x="0" y="124428"/>
          <a:ext cx="3142764" cy="1885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CILJ:</a:t>
          </a:r>
          <a:r>
            <a:rPr lang="hr-HR" sz="2400" kern="1200" dirty="0"/>
            <a:t> usporediti </a:t>
          </a:r>
          <a:r>
            <a:rPr lang="hr-HR" sz="2400" i="1" kern="1200" dirty="0"/>
            <a:t>Četrnaest točaka </a:t>
          </a:r>
          <a:r>
            <a:rPr lang="hr-HR" sz="2400" kern="1200" dirty="0"/>
            <a:t>i mirovni ugovor u Versaillesu</a:t>
          </a:r>
        </a:p>
      </dsp:txBody>
      <dsp:txXfrm>
        <a:off x="0" y="124428"/>
        <a:ext cx="3142764" cy="1885658"/>
      </dsp:txXfrm>
    </dsp:sp>
    <dsp:sp modelId="{439EE2C2-D829-4A11-8FDF-4828AE852265}">
      <dsp:nvSpPr>
        <dsp:cNvPr id="0" name=""/>
        <dsp:cNvSpPr/>
      </dsp:nvSpPr>
      <dsp:spPr>
        <a:xfrm>
          <a:off x="3457040" y="124428"/>
          <a:ext cx="3142764" cy="188565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KLJUČNO PITANJE: </a:t>
          </a:r>
          <a:r>
            <a:rPr lang="hr-HR" sz="2400" kern="1200" dirty="0"/>
            <a:t>Je li versajski mir vodio u novi svjetski rat?</a:t>
          </a:r>
        </a:p>
      </dsp:txBody>
      <dsp:txXfrm>
        <a:off x="3457040" y="124428"/>
        <a:ext cx="3142764" cy="1885658"/>
      </dsp:txXfrm>
    </dsp:sp>
    <dsp:sp modelId="{AE449C1A-7F95-492E-821B-31F3672EE65F}">
      <dsp:nvSpPr>
        <dsp:cNvPr id="0" name=""/>
        <dsp:cNvSpPr/>
      </dsp:nvSpPr>
      <dsp:spPr>
        <a:xfrm>
          <a:off x="6914080" y="124428"/>
          <a:ext cx="3142764" cy="188565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VRIJEME TRAJANJA AKTIVNOSTI:</a:t>
          </a:r>
          <a:r>
            <a:rPr lang="hr-HR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2 školska sata</a:t>
          </a:r>
        </a:p>
      </dsp:txBody>
      <dsp:txXfrm>
        <a:off x="6914080" y="124428"/>
        <a:ext cx="3142764" cy="1885658"/>
      </dsp:txXfrm>
    </dsp:sp>
    <dsp:sp modelId="{DB4D7A00-5DCB-48E8-87EF-07B82E1E1F09}">
      <dsp:nvSpPr>
        <dsp:cNvPr id="0" name=""/>
        <dsp:cNvSpPr/>
      </dsp:nvSpPr>
      <dsp:spPr>
        <a:xfrm>
          <a:off x="0" y="2324363"/>
          <a:ext cx="3142764" cy="188565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PREDMETNI ISHOD: </a:t>
          </a:r>
          <a:r>
            <a:rPr lang="hr-HR" sz="2200" kern="1200" dirty="0"/>
            <a:t>POV OŠ D.8.2. Učenik </a:t>
          </a:r>
          <a:r>
            <a:rPr lang="hr-HR" sz="2200" i="1" kern="1200" dirty="0"/>
            <a:t>analizira</a:t>
          </a:r>
          <a:r>
            <a:rPr lang="hr-HR" sz="2200" kern="1200" dirty="0"/>
            <a:t> utjecaj ratova i revolucija na preobrazbu državnog uređenja u 20. i 21. stoljeću.</a:t>
          </a:r>
        </a:p>
      </dsp:txBody>
      <dsp:txXfrm>
        <a:off x="0" y="2324363"/>
        <a:ext cx="3142764" cy="1885658"/>
      </dsp:txXfrm>
    </dsp:sp>
    <dsp:sp modelId="{010A479C-5D59-4089-9874-77B56AA50AF1}">
      <dsp:nvSpPr>
        <dsp:cNvPr id="0" name=""/>
        <dsp:cNvSpPr/>
      </dsp:nvSpPr>
      <dsp:spPr>
        <a:xfrm>
          <a:off x="3457040" y="2324363"/>
          <a:ext cx="3142764" cy="188565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ISHODI:</a:t>
          </a:r>
          <a:r>
            <a:rPr lang="hr-HR" sz="2400" kern="1200" dirty="0"/>
            <a:t> Objašnjava uspostavu mira analizirajući dva suprotstavljena povijesna izvora</a:t>
          </a:r>
        </a:p>
      </dsp:txBody>
      <dsp:txXfrm>
        <a:off x="3457040" y="2324363"/>
        <a:ext cx="3142764" cy="1885658"/>
      </dsp:txXfrm>
    </dsp:sp>
    <dsp:sp modelId="{FBD31A07-4981-454B-86C2-1B643387A7E1}">
      <dsp:nvSpPr>
        <dsp:cNvPr id="0" name=""/>
        <dsp:cNvSpPr/>
      </dsp:nvSpPr>
      <dsp:spPr>
        <a:xfrm>
          <a:off x="6914080" y="2324363"/>
          <a:ext cx="3142764" cy="188565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ISHODI: </a:t>
          </a:r>
          <a:r>
            <a:rPr lang="hr-HR" sz="2200" kern="1200" dirty="0"/>
            <a:t>Uspoređuje sličnosti i razlike između Četrnaest točaka i mirovnih odredbi u Versaillesu analizom pisanih povijesnih izvora</a:t>
          </a:r>
        </a:p>
      </dsp:txBody>
      <dsp:txXfrm>
        <a:off x="6914080" y="2324363"/>
        <a:ext cx="3142764" cy="1885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F1D0-8FEC-4E79-ADE1-1C902AFA4175}">
      <dsp:nvSpPr>
        <dsp:cNvPr id="0" name=""/>
        <dsp:cNvSpPr/>
      </dsp:nvSpPr>
      <dsp:spPr>
        <a:xfrm rot="5400000">
          <a:off x="1866572" y="1093221"/>
          <a:ext cx="1709519" cy="2061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3504-FB92-43E3-BF94-A7511B19BF04}">
      <dsp:nvSpPr>
        <dsp:cNvPr id="0" name=""/>
        <dsp:cNvSpPr/>
      </dsp:nvSpPr>
      <dsp:spPr>
        <a:xfrm>
          <a:off x="2259045" y="1043"/>
          <a:ext cx="2290515" cy="13743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ideja ili načelo pravednog mira</a:t>
          </a:r>
        </a:p>
      </dsp:txBody>
      <dsp:txXfrm>
        <a:off x="2299297" y="41295"/>
        <a:ext cx="2210011" cy="1293805"/>
      </dsp:txXfrm>
    </dsp:sp>
    <dsp:sp modelId="{1C3F27D3-AF4B-4952-B301-454BE7A42F06}">
      <dsp:nvSpPr>
        <dsp:cNvPr id="0" name=""/>
        <dsp:cNvSpPr/>
      </dsp:nvSpPr>
      <dsp:spPr>
        <a:xfrm>
          <a:off x="2725515" y="1952165"/>
          <a:ext cx="3038019" cy="20614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421A8-1966-4EA8-804A-1C9E087D9718}">
      <dsp:nvSpPr>
        <dsp:cNvPr id="0" name=""/>
        <dsp:cNvSpPr/>
      </dsp:nvSpPr>
      <dsp:spPr>
        <a:xfrm>
          <a:off x="2259045" y="1718930"/>
          <a:ext cx="2290515" cy="137430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tijek konferencije</a:t>
          </a:r>
        </a:p>
      </dsp:txBody>
      <dsp:txXfrm>
        <a:off x="2299297" y="1759182"/>
        <a:ext cx="2210011" cy="1293805"/>
      </dsp:txXfrm>
    </dsp:sp>
    <dsp:sp modelId="{ED5448A7-0252-4306-8886-8D9923EAB62E}">
      <dsp:nvSpPr>
        <dsp:cNvPr id="0" name=""/>
        <dsp:cNvSpPr/>
      </dsp:nvSpPr>
      <dsp:spPr>
        <a:xfrm rot="16200000">
          <a:off x="4912958" y="1093221"/>
          <a:ext cx="1709519" cy="20614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66216-DAA0-4545-AAF9-34DEED94FAAA}">
      <dsp:nvSpPr>
        <dsp:cNvPr id="0" name=""/>
        <dsp:cNvSpPr/>
      </dsp:nvSpPr>
      <dsp:spPr>
        <a:xfrm>
          <a:off x="5305431" y="1718930"/>
          <a:ext cx="2290515" cy="1374309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sudionici,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Velika četvorica</a:t>
          </a:r>
        </a:p>
      </dsp:txBody>
      <dsp:txXfrm>
        <a:off x="5345683" y="1759182"/>
        <a:ext cx="2210011" cy="1293805"/>
      </dsp:txXfrm>
    </dsp:sp>
    <dsp:sp modelId="{2F810392-E31B-4313-8F54-0434D4349CF7}">
      <dsp:nvSpPr>
        <dsp:cNvPr id="0" name=""/>
        <dsp:cNvSpPr/>
      </dsp:nvSpPr>
      <dsp:spPr>
        <a:xfrm>
          <a:off x="5305431" y="1043"/>
          <a:ext cx="2290515" cy="137430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interesi zemalja sudionika</a:t>
          </a:r>
        </a:p>
      </dsp:txBody>
      <dsp:txXfrm>
        <a:off x="5345683" y="41295"/>
        <a:ext cx="2210011" cy="1293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7094-FA62-4B1D-9101-6AD3512504E5}">
      <dsp:nvSpPr>
        <dsp:cNvPr id="0" name=""/>
        <dsp:cNvSpPr/>
      </dsp:nvSpPr>
      <dsp:spPr>
        <a:xfrm>
          <a:off x="733" y="34958"/>
          <a:ext cx="2859474" cy="1715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Je li iskustvo rata potaknulo ljude da cijene mir i mirotvorne napore?</a:t>
          </a:r>
        </a:p>
      </dsp:txBody>
      <dsp:txXfrm>
        <a:off x="733" y="34958"/>
        <a:ext cx="2859474" cy="1715684"/>
      </dsp:txXfrm>
    </dsp:sp>
    <dsp:sp modelId="{06176647-E36E-4196-933A-C131675B5A87}">
      <dsp:nvSpPr>
        <dsp:cNvPr id="0" name=""/>
        <dsp:cNvSpPr/>
      </dsp:nvSpPr>
      <dsp:spPr>
        <a:xfrm>
          <a:off x="3146154" y="34958"/>
          <a:ext cx="2859474" cy="171568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Postoji li danas organizacija koja brine o očuvanju mira u svijetu? Kako se zove?</a:t>
          </a:r>
        </a:p>
      </dsp:txBody>
      <dsp:txXfrm>
        <a:off x="3146154" y="34958"/>
        <a:ext cx="2859474" cy="1715684"/>
      </dsp:txXfrm>
    </dsp:sp>
    <dsp:sp modelId="{E49FF822-4C66-4BC2-AD42-A184A1C6477A}">
      <dsp:nvSpPr>
        <dsp:cNvPr id="0" name=""/>
        <dsp:cNvSpPr/>
      </dsp:nvSpPr>
      <dsp:spPr>
        <a:xfrm>
          <a:off x="733" y="2036590"/>
          <a:ext cx="2859474" cy="171568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Što misliš o stavu SAD-a da se ne uključi u Ligu naroda? Kakav je </a:t>
          </a:r>
          <a:r>
            <a:rPr lang="hr-HR" sz="2200" kern="1200"/>
            <a:t>stav SAD-a u </a:t>
          </a:r>
          <a:r>
            <a:rPr lang="hr-HR" sz="2200" kern="1200" dirty="0"/>
            <a:t>međunarodnoj zajednici danas?</a:t>
          </a:r>
        </a:p>
      </dsp:txBody>
      <dsp:txXfrm>
        <a:off x="733" y="2036590"/>
        <a:ext cx="2859474" cy="1715684"/>
      </dsp:txXfrm>
    </dsp:sp>
    <dsp:sp modelId="{B7F56174-5329-4898-BA36-B80774824AF3}">
      <dsp:nvSpPr>
        <dsp:cNvPr id="0" name=""/>
        <dsp:cNvSpPr/>
      </dsp:nvSpPr>
      <dsp:spPr>
        <a:xfrm>
          <a:off x="3146154" y="2036590"/>
          <a:ext cx="2859474" cy="17156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Smije li neka međunarodna organizacija biti poligon za ostvarivanje interesa velikih sila? Obrazloži.</a:t>
          </a:r>
        </a:p>
      </dsp:txBody>
      <dsp:txXfrm>
        <a:off x="3146154" y="2036590"/>
        <a:ext cx="2859474" cy="1715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07718-3E86-4A8B-86CD-BDD3665AC4C3}">
      <dsp:nvSpPr>
        <dsp:cNvPr id="0" name=""/>
        <dsp:cNvSpPr/>
      </dsp:nvSpPr>
      <dsp:spPr>
        <a:xfrm>
          <a:off x="2212945" y="7849"/>
          <a:ext cx="2870278" cy="28702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Četrnaest točaka</a:t>
          </a:r>
        </a:p>
      </dsp:txBody>
      <dsp:txXfrm>
        <a:off x="2613750" y="346317"/>
        <a:ext cx="1654935" cy="2193343"/>
      </dsp:txXfrm>
    </dsp:sp>
    <dsp:sp modelId="{9FD40310-E656-4EB1-AE2D-44E9840311B8}">
      <dsp:nvSpPr>
        <dsp:cNvPr id="0" name=""/>
        <dsp:cNvSpPr/>
      </dsp:nvSpPr>
      <dsp:spPr>
        <a:xfrm>
          <a:off x="4281614" y="7849"/>
          <a:ext cx="2870278" cy="287027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Versajski ugovor</a:t>
          </a:r>
        </a:p>
      </dsp:txBody>
      <dsp:txXfrm>
        <a:off x="5096153" y="346317"/>
        <a:ext cx="1654935" cy="2193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A605E-F211-419C-8D90-18724BD5BC52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DCFA-19FF-4446-9518-B7DD058CDC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07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00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47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67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53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40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66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obred koji se u Veneciji izvodi na blagdan Uzašašća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najsjajnija među mnogobrojnim godišnjim svetkovinama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sudjelovale duge povorke brodova što ih je predvodio dužd na državnoj galiji </a:t>
            </a:r>
            <a:r>
              <a:rPr lang="hr-HR" dirty="0" err="1"/>
              <a:t>Bucintoru</a:t>
            </a:r>
            <a:r>
              <a:rPr lang="hr-HR" dirty="0"/>
              <a:t> (ili </a:t>
            </a:r>
            <a:r>
              <a:rPr lang="hr-HR" dirty="0" err="1"/>
              <a:t>Bucentauru</a:t>
            </a:r>
            <a:r>
              <a:rPr lang="hr-HR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dužd obredno bacio prsten u more govoreći: </a:t>
            </a:r>
            <a:r>
              <a:rPr lang="hr-HR" i="1" dirty="0" err="1"/>
              <a:t>Desponsamus</a:t>
            </a:r>
            <a:r>
              <a:rPr lang="hr-HR" i="1" dirty="0"/>
              <a:t> te, mare.</a:t>
            </a:r>
            <a:r>
              <a:rPr lang="hr-HR" dirty="0"/>
              <a:t> 'Zaručujemo te, more’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obred vjerojatno ustanovljen u 12.st. u spomen na neku ratnu pobjedu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simbol Venecije kao pomorske sile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/>
              <a:t>OPIS: što vidite? Likovi? Prvi, srednji, zadnji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/>
              <a:t>INTERPRETACIJA: autor, publika, poruka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35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interpretacija slikovnog izvora izrezivanjem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43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Stupnjevi pouzdanosti – </a:t>
            </a:r>
            <a:r>
              <a:rPr lang="hr-HR" dirty="0"/>
              <a:t>rijetko – donekle – vrlo - izuzetno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62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90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92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37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ADCFA-19FF-4446-9518-B7DD058CDC7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4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6889D-D513-4825-8378-6CB93BE0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D11694-9B86-4F72-A981-A76AB0C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AB29EA-C01E-4F83-8C56-6B39ED9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376729-8F95-4AEA-889A-BBB2CA02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BB4E62-6C93-49D7-B686-A6490C98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89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D2D4D-A382-4893-AD7C-177CC85B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46EBD5-EEFF-4B82-962A-6341CF64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88F03E-0256-4D9E-A316-2471B498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94DB42-8648-4478-81C5-E08A09E1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68CB9E-3137-46CD-B689-6BCA2E73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777E571-9D48-45A5-B694-EAE5E492D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2DC993E-B81B-423B-83F6-9E318444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9454B2-7859-427C-8B2A-71BF1763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E0B784-EC01-45D3-BBB2-E321B1A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0BD4EC-6842-4D69-9E30-E0BAAD34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6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CB0B99-8F03-6579-0BD8-4C1EAE55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2917B0-AE5D-5DAF-C905-EFBB47CD1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9D4D84-6118-78D2-AB00-113EDF95C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E8CA99-F053-9C2A-6461-1994D3A9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F0B0-31F0-412C-8CDA-8AE3590A5685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B1C97F-01DB-C171-5E6E-CDD8FAE5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C86537-F477-7823-FD91-624CD730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372E-4280-482E-A6A5-AC4DFE4568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48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A08F6-7E3E-39E9-1DA6-FDD50BF4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0E696A-0355-527C-35C6-E286187D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902975-646E-6609-A191-F76C9C20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F0B0-31F0-412C-8CDA-8AE3590A5685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B18EB4-F1F3-11E0-6A8D-5CB70846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00306D-A03E-57AA-D1EE-B53BCB6D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372E-4280-482E-A6A5-AC4DFE4568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086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FF4730-83D4-4EF3-A333-7FD5749D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D12544-4BB8-45BF-B795-726FED95C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98B086-87A7-41E6-A6E4-419BA677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75DFD9-9B98-430D-B2E3-2755B23D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F7C-C1B6-49D5-AB91-A6BE6562B23C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041795-81C2-4034-BC38-5A3FF20E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19E0271-E96C-401B-A2A9-D73A9983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C968-D53D-4296-9C64-7E1C531E8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24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8BE32CF-0B26-4C58-8F31-ABEBC7CB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F7C-C1B6-49D5-AB91-A6BE6562B23C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69F83BC-93DA-434F-9C25-7A915186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02B2AE-CF21-43CF-88BB-62CD9A80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C968-D53D-4296-9C64-7E1C531E8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18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911E9F-7845-4641-8DD0-B5E58EA2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7CCD87-BF52-4E72-8F79-D19D1302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F79C68-EB8B-4B26-8EB7-487748A1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F7C-C1B6-49D5-AB91-A6BE6562B23C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6B0A06-A754-457D-B05A-03094301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28A3C9-7DFF-4A54-8E1D-5BC7CE24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C968-D53D-4296-9C64-7E1C531E8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B2795E-C3EC-41FD-89C6-ED0CCD07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5DB14D-B701-4F6E-9BD0-7DAD3740A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7AE2B4-5CB3-496B-8282-A3DAAB99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D8190A-5A2C-4B45-99D8-9440D17C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9AD576-D546-40A6-9F4B-1400A488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9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EBBC4-F9E5-445E-AF0C-F6B1D4E0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C2B3E7-BF90-47D6-A97D-DDA4877A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E6AF7F-B683-440C-95A5-B43CEA0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AB681C-43E7-4A73-A598-B43C57C9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69512F-E7F3-4FAC-9A03-B4C886F9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52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9058C-8824-4E32-85F4-2AA522E9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E91E9C-BB11-4968-B0C1-C62F48BAF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5D55BFC-2490-420C-8759-587418F6B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E1D7E99-2A2B-448D-904F-5B3DD361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5B0DDF-12B9-439A-938A-9696A8E4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22F628D-22EC-4615-89C3-B43D00EE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97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FA5E6A-DDC6-416F-9420-21499BD1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300D17-395B-4C5D-8B94-4478D72CD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DC8947-A160-4A32-9347-8B2AA829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B911E52-0B30-47E8-9AC2-C37254748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A22AFF4-8FCD-465A-8D64-F6EAEDBE8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DFC73C5-79FB-4921-AAE6-5CB10265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F902C3D-CC92-4027-85D6-DAF19E4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1DF34E-C7A5-47E6-BDEB-408F452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2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6F99-1162-4576-B0BC-2A54F3C3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300DF28-97F3-4EEF-B601-D38D1DF8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5BBDC5F-5D5B-4C77-8DD8-F44FB67D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827C92A-1BFA-4B32-9A3D-4E408080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813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A0CAFA0-1C7A-4F4C-8C4E-F7A9897C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B0DED98-8F84-4560-B117-35E2F5D9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5FFF89-FA42-4312-9C6C-335D9B69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01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03CAED-03F6-4C20-B23C-2A2FC67C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2B6550-4435-4F53-B794-BFA8059F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38A9AB-03FA-4D35-8C68-1E71E91F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7A848FB-F346-4B0A-A0AA-8F827EF0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8098DCE-1088-4B89-8293-4A9CEDE4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583C43-7A0D-4AD8-B97C-DCDE4EE3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62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15134C-BDB4-43FD-B061-3046EEA2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AA1F5A9-9655-48E3-859E-AFF2B5DFE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B32036E-4402-4B8E-B4FA-B74CF7720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6992522-60AC-43E8-8D1B-395AB5CC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8E3D19-6195-4F1D-AFD1-CA564474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C1CB72-C542-4C82-9C12-C9C20AD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10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B013D2A-E2B0-422B-9F83-DA456EE1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21900D-3A81-4A2E-8B72-9E8006E2F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60B165-17AD-454C-8711-8407EF0EE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C2FE-9163-46E1-9FD6-A90369928F38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A2622F-2432-47D2-85F2-8CED9A867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88CBE6-374D-4383-9C90-7F4F907B1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E219-1221-43B6-B52D-7FEDFB761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1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  <p:sldLayoutId id="2147483653" r:id="rId5"/>
    <p:sldLayoutId id="2147483654" r:id="rId6"/>
    <p:sldLayoutId id="214748366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FC9A042-3238-C3AF-5D6F-15AC7C9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279C0D-BED7-30BD-11FC-C8F10EF5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6CFF02-4BB0-47DB-B181-2D5CA16B4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F0B0-31F0-412C-8CDA-8AE3590A5685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0481FF-6646-4ED7-E21E-62E6F640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1BBA2F-DFDB-B572-7F72-EA9BED811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372E-4280-482E-A6A5-AC4DFE4568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7CA0350-5025-453C-9B44-B797A058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8F4085-AD47-42B3-B161-8A00853B5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D7847A-E005-41E5-9ABF-8486E48CB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F7C-C1B6-49D5-AB91-A6BE6562B23C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A91F45-048F-4496-8240-1E5947E7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E85885-9417-4FD2-8425-FE69B6DD1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C968-D53D-4296-9C64-7E1C531E8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9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arnet-my.sharepoint.com/:o:/g/personal/martina_glucina_skole_hr/Ev034gRJvL5Jpcr3VqI1v2YB-QIbHSfg-ctpt54Ptwy55A?e=PziHk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mmons.wikimedia.org/wiki/File:Wilsons_Fourteen_Points_--_European_Baby_Show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.wikipedia.org/wiki/Mahatma_Gandhi#/media/File:Gandhi_spinnin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xNXgccSXo5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Vjen%C4%8Danje_mora#/media/Datoteka:Canaletto_(II)_00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DFF932-1E3F-466F-AC9F-D291F3A35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1" y="637953"/>
            <a:ext cx="8751781" cy="3189507"/>
          </a:xfrm>
        </p:spPr>
        <p:txBody>
          <a:bodyPr>
            <a:normAutofit/>
          </a:bodyPr>
          <a:lstStyle/>
          <a:p>
            <a:pPr algn="l" fontAlgn="base"/>
            <a:r>
              <a:rPr lang="hr-HR" sz="8000" dirty="0">
                <a:solidFill>
                  <a:srgbClr val="FFFFFF"/>
                </a:solidFill>
              </a:rPr>
              <a:t>K</a:t>
            </a:r>
            <a:r>
              <a:rPr lang="en-US" sz="8000" dirty="0" err="1">
                <a:solidFill>
                  <a:srgbClr val="FFFFFF"/>
                </a:solidFill>
              </a:rPr>
              <a:t>oncept</a:t>
            </a:r>
            <a:r>
              <a:rPr lang="hr-HR" sz="8000" dirty="0">
                <a:solidFill>
                  <a:srgbClr val="FFFFFF"/>
                </a:solidFill>
              </a:rPr>
              <a:t> rada s povijesnim izvorima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F1E0A1-9A4C-4224-8CAC-D3AABF76A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hr-HR" sz="2000" dirty="0">
                <a:solidFill>
                  <a:srgbClr val="FEFFFF"/>
                </a:solidFill>
              </a:rPr>
              <a:t>Izvješće sa </a:t>
            </a:r>
            <a:r>
              <a:rPr lang="en-US" sz="2000" dirty="0" err="1">
                <a:solidFill>
                  <a:srgbClr val="FEFFFF"/>
                </a:solidFill>
              </a:rPr>
              <a:t>Državn</a:t>
            </a:r>
            <a:r>
              <a:rPr lang="hr-HR" sz="2000" dirty="0" err="1">
                <a:solidFill>
                  <a:srgbClr val="FEFFFF"/>
                </a:solidFill>
              </a:rPr>
              <a:t>og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stručn</a:t>
            </a:r>
            <a:r>
              <a:rPr lang="hr-HR" sz="2000" dirty="0" err="1">
                <a:solidFill>
                  <a:srgbClr val="FEFFFF"/>
                </a:solidFill>
              </a:rPr>
              <a:t>og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skup</a:t>
            </a:r>
            <a:r>
              <a:rPr lang="hr-HR" sz="2000" dirty="0">
                <a:solidFill>
                  <a:srgbClr val="FEFFFF"/>
                </a:solidFill>
              </a:rPr>
              <a:t>a</a:t>
            </a:r>
            <a:r>
              <a:rPr lang="en-US" sz="2000" dirty="0">
                <a:solidFill>
                  <a:srgbClr val="FEFFFF"/>
                </a:solidFill>
              </a:rPr>
              <a:t> za </a:t>
            </a:r>
            <a:r>
              <a:rPr lang="en-US" sz="2000" dirty="0" err="1">
                <a:solidFill>
                  <a:srgbClr val="FEFFFF"/>
                </a:solidFill>
              </a:rPr>
              <a:t>mentore</a:t>
            </a:r>
            <a:r>
              <a:rPr lang="en-US" sz="2000" dirty="0">
                <a:solidFill>
                  <a:srgbClr val="FEFFFF"/>
                </a:solidFill>
              </a:rPr>
              <a:t>, </a:t>
            </a:r>
            <a:r>
              <a:rPr lang="en-US" sz="2000" dirty="0" err="1">
                <a:solidFill>
                  <a:srgbClr val="FEFFFF"/>
                </a:solidFill>
              </a:rPr>
              <a:t>savjetnike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voditelje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županijskih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stručnih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vijeća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iz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povijesti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hr-HR" sz="2000" dirty="0">
                <a:solidFill>
                  <a:srgbClr val="FEFFFF"/>
                </a:solidFill>
              </a:rPr>
              <a:t>održanog 30.-31. 8. 2022. preko Zoom platforme u organizaciji AZOO (</a:t>
            </a:r>
            <a:r>
              <a:rPr lang="hr-HR" sz="2000" dirty="0" err="1">
                <a:solidFill>
                  <a:srgbClr val="FEFFFF"/>
                </a:solidFill>
              </a:rPr>
              <a:t>Loranda</a:t>
            </a:r>
            <a:r>
              <a:rPr lang="hr-HR" sz="2000" dirty="0">
                <a:solidFill>
                  <a:srgbClr val="FEFFFF"/>
                </a:solidFill>
              </a:rPr>
              <a:t> Miletić, viša savjetnica)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37A8A542-CD08-4E1B-81D4-1DBE44C1E8C1}"/>
              </a:ext>
            </a:extLst>
          </p:cNvPr>
          <p:cNvSpPr txBox="1"/>
          <p:nvPr/>
        </p:nvSpPr>
        <p:spPr>
          <a:xfrm>
            <a:off x="8920264" y="4561741"/>
            <a:ext cx="3122079" cy="1563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sz="2200" dirty="0">
                <a:solidFill>
                  <a:schemeClr val="bg1"/>
                </a:solidFill>
              </a:rPr>
              <a:t>Bojana Perko, prof. geografije i povijesti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sz="2200" dirty="0">
                <a:solidFill>
                  <a:schemeClr val="bg1"/>
                </a:solidFill>
              </a:rPr>
              <a:t>VI. osnovna škola Varaždin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94877E1C-720B-4241-970C-9AF4D02B44A7}"/>
              </a:ext>
            </a:extLst>
          </p:cNvPr>
          <p:cNvSpPr txBox="1"/>
          <p:nvPr/>
        </p:nvSpPr>
        <p:spPr>
          <a:xfrm>
            <a:off x="848649" y="5884697"/>
            <a:ext cx="8150085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ŽSV učitelja povijesti Varaždinske županije, </a:t>
            </a:r>
          </a:p>
          <a:p>
            <a:pPr>
              <a:lnSpc>
                <a:spcPct val="110000"/>
              </a:lnSpc>
            </a:pPr>
            <a:r>
              <a:rPr lang="hr-HR" dirty="0"/>
              <a:t>Gradski muzej Varaždin, Varaždin, 3.3.2023.</a:t>
            </a:r>
          </a:p>
        </p:txBody>
      </p:sp>
    </p:spTree>
    <p:extLst>
      <p:ext uri="{BB962C8B-B14F-4D97-AF65-F5344CB8AC3E}">
        <p14:creationId xmlns:p14="http://schemas.microsoft.com/office/powerpoint/2010/main" val="416382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Zašto koristimo slikovne izvore?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0015D28-B1FA-4ED7-BEF5-7F1946C35686}"/>
              </a:ext>
            </a:extLst>
          </p:cNvPr>
          <p:cNvPicPr/>
          <p:nvPr/>
        </p:nvPicPr>
        <p:blipFill rotWithShape="1">
          <a:blip r:embed="rId3"/>
          <a:srcRect l="25599" t="30651" r="12517" b="6609"/>
          <a:stretch/>
        </p:blipFill>
        <p:spPr>
          <a:xfrm>
            <a:off x="1128751" y="1818409"/>
            <a:ext cx="8822689" cy="4831773"/>
          </a:xfrm>
          <a:prstGeom prst="rect">
            <a:avLst/>
          </a:prstGeom>
          <a:effectLst/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163653F1-78CC-4EA3-A2A9-5340A237263F}"/>
              </a:ext>
            </a:extLst>
          </p:cNvPr>
          <p:cNvSpPr/>
          <p:nvPr/>
        </p:nvSpPr>
        <p:spPr>
          <a:xfrm>
            <a:off x="9872993" y="3117851"/>
            <a:ext cx="1967894" cy="21353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Interpretacija kroz postavljanje pitanja</a:t>
            </a:r>
          </a:p>
        </p:txBody>
      </p:sp>
    </p:spTree>
    <p:extLst>
      <p:ext uri="{BB962C8B-B14F-4D97-AF65-F5344CB8AC3E}">
        <p14:creationId xmlns:p14="http://schemas.microsoft.com/office/powerpoint/2010/main" val="30833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hr-HR" sz="3600" b="1" dirty="0"/>
              <a:t>Zašto koristimo slikovne izvore?</a:t>
            </a:r>
            <a:endParaRPr lang="hr-HR" sz="37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05972"/>
            <a:ext cx="3505494" cy="4190999"/>
          </a:xfrm>
        </p:spPr>
        <p:txBody>
          <a:bodyPr>
            <a:normAutofit/>
          </a:bodyPr>
          <a:lstStyle/>
          <a:p>
            <a:r>
              <a:rPr lang="hr-HR" sz="2400" b="1" dirty="0"/>
              <a:t>interpretacija</a:t>
            </a:r>
          </a:p>
          <a:p>
            <a:r>
              <a:rPr lang="hr-HR" sz="2400" dirty="0"/>
              <a:t>interpretacija slikovnog izvora izrezivanjem</a:t>
            </a:r>
          </a:p>
          <a:p>
            <a:r>
              <a:rPr lang="hr-HR" sz="2400" dirty="0"/>
              <a:t>prazan A4 list papira za izradu alata za izrezivanje</a:t>
            </a:r>
          </a:p>
          <a:p>
            <a:r>
              <a:rPr lang="hr-HR" sz="2400" dirty="0"/>
              <a:t>upotrijebiti dvije trake papira u obliku slova L za stvaranje oblika pravokutnika oko dijela slike na koji se fokusiraju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oblik 4">
            <a:extLst>
              <a:ext uri="{FF2B5EF4-FFF2-40B4-BE49-F238E27FC236}">
                <a16:creationId xmlns:a16="http://schemas.microsoft.com/office/drawing/2014/main" id="{1D5A7249-D537-4636-A07B-312AA2392CFD}"/>
              </a:ext>
            </a:extLst>
          </p:cNvPr>
          <p:cNvSpPr/>
          <p:nvPr/>
        </p:nvSpPr>
        <p:spPr>
          <a:xfrm>
            <a:off x="5548746" y="1449194"/>
            <a:ext cx="4966854" cy="4073237"/>
          </a:xfrm>
          <a:prstGeom prst="corner">
            <a:avLst>
              <a:gd name="adj1" fmla="val 15816"/>
              <a:gd name="adj2" fmla="val 16914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L-oblik 10">
            <a:extLst>
              <a:ext uri="{FF2B5EF4-FFF2-40B4-BE49-F238E27FC236}">
                <a16:creationId xmlns:a16="http://schemas.microsoft.com/office/drawing/2014/main" id="{380B128F-9B3B-4F88-B608-F4A47A6E114A}"/>
              </a:ext>
            </a:extLst>
          </p:cNvPr>
          <p:cNvSpPr/>
          <p:nvPr/>
        </p:nvSpPr>
        <p:spPr>
          <a:xfrm rot="10800000">
            <a:off x="6358006" y="1449194"/>
            <a:ext cx="4966854" cy="4073237"/>
          </a:xfrm>
          <a:prstGeom prst="corner">
            <a:avLst>
              <a:gd name="adj1" fmla="val 15816"/>
              <a:gd name="adj2" fmla="val 16914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4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hr-HR" sz="3600" b="1" dirty="0"/>
              <a:t>Zašto koristimo slikovne izvore?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230581"/>
            <a:ext cx="6614316" cy="4326083"/>
          </a:xfrm>
        </p:spPr>
        <p:txBody>
          <a:bodyPr>
            <a:noAutofit/>
          </a:bodyPr>
          <a:lstStyle/>
          <a:p>
            <a:r>
              <a:rPr lang="hr-HR" sz="2400" dirty="0"/>
              <a:t>Fotografije iz Prvog svjetskog rata: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Fokusirajte se na dio slike koji vam je prvi zapeo za oko. Objasnite zašto ste odabrali ovaj dio.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Usredotočite se na dio slike koji prikazuje određenu napravu korištenu u Prvom svjetskom ratu. Opišite je.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Usredotočite se na dio slike koji najbolje opisuje ono što izvor pokušava predočiti. Označite glavnu poruku izvora.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DD95A705-7C70-4668-BCFC-8D2FC364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017" y="748148"/>
            <a:ext cx="2868510" cy="5361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16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Zašto koristimo slikovne izvore?</a:t>
            </a:r>
            <a:endParaRPr lang="hr-HR" sz="40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54" y="2542752"/>
            <a:ext cx="10056845" cy="1852604"/>
          </a:xfrm>
        </p:spPr>
        <p:txBody>
          <a:bodyPr>
            <a:normAutofit/>
          </a:bodyPr>
          <a:lstStyle/>
          <a:p>
            <a:r>
              <a:rPr lang="hr-HR" sz="2400" b="1" dirty="0"/>
              <a:t>evaluacija</a:t>
            </a:r>
            <a:r>
              <a:rPr lang="hr-HR" sz="2400" dirty="0"/>
              <a:t> slikovnih izvora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/>
              <a:t>sposobnost donošenja informirane prosudbe o vrijednosti izvora za temu koja se proučava</a:t>
            </a:r>
          </a:p>
          <a:p>
            <a:r>
              <a:rPr lang="hr-HR" sz="2400" b="1" dirty="0"/>
              <a:t>PITANJE:</a:t>
            </a:r>
            <a:r>
              <a:rPr lang="hr-HR" sz="2400" dirty="0"/>
              <a:t> Koliko je izvor koristan i pouzdan?</a:t>
            </a:r>
          </a:p>
        </p:txBody>
      </p:sp>
      <p:graphicFrame>
        <p:nvGraphicFramePr>
          <p:cNvPr id="3" name="Tablica 4">
            <a:extLst>
              <a:ext uri="{FF2B5EF4-FFF2-40B4-BE49-F238E27FC236}">
                <a16:creationId xmlns:a16="http://schemas.microsoft.com/office/drawing/2014/main" id="{8FA7056B-6C9A-4D8E-A8D1-DF97BC52B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62833"/>
              </p:ext>
            </p:extLst>
          </p:nvPr>
        </p:nvGraphicFramePr>
        <p:xfrm>
          <a:off x="1002544" y="3927764"/>
          <a:ext cx="10351255" cy="26079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1749">
                  <a:extLst>
                    <a:ext uri="{9D8B030D-6E8A-4147-A177-3AD203B41FA5}">
                      <a16:colId xmlns:a16="http://schemas.microsoft.com/office/drawing/2014/main" val="996634546"/>
                    </a:ext>
                  </a:extLst>
                </a:gridCol>
                <a:gridCol w="1572179">
                  <a:extLst>
                    <a:ext uri="{9D8B030D-6E8A-4147-A177-3AD203B41FA5}">
                      <a16:colId xmlns:a16="http://schemas.microsoft.com/office/drawing/2014/main" val="2873828144"/>
                    </a:ext>
                  </a:extLst>
                </a:gridCol>
                <a:gridCol w="7177327">
                  <a:extLst>
                    <a:ext uri="{9D8B030D-6E8A-4147-A177-3AD203B41FA5}">
                      <a16:colId xmlns:a16="http://schemas.microsoft.com/office/drawing/2014/main" val="1158720012"/>
                    </a:ext>
                  </a:extLst>
                </a:gridCol>
              </a:tblGrid>
              <a:tr h="825959">
                <a:tc rowSpan="2">
                  <a:txBody>
                    <a:bodyPr/>
                    <a:lstStyle/>
                    <a:p>
                      <a:r>
                        <a:rPr lang="hr-HR" sz="2200" dirty="0"/>
                        <a:t>EVALUACIJA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r>
                        <a:rPr lang="hr-HR" sz="2200" dirty="0"/>
                        <a:t>korisnost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r>
                        <a:rPr lang="hr-HR" sz="2200" b="0" dirty="0"/>
                        <a:t>Koliko je ovaj izvor koristan za temu koju proučavate? Koje su njegove prednosti, a koja ograničenja?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14609479"/>
                  </a:ext>
                </a:extLst>
              </a:tr>
              <a:tr h="17820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/>
                        <a:t>pouzdanost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r>
                        <a:rPr lang="hr-HR" sz="2200" dirty="0"/>
                        <a:t>Koliko je izvor pouzdan? Pokazuje li izvor ikakvu pristranost? Pokušava li autor izvora prikazati samo jednu od mnogih perspektiva?</a:t>
                      </a:r>
                    </a:p>
                    <a:p>
                      <a:r>
                        <a:rPr lang="hr-HR" sz="2200" dirty="0"/>
                        <a:t>Postoje li dijelovi izvora koji se čine netočnim? Opišite ih i objasnite zašto smatrate da su ti dijelovi netočni.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5672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3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3175A5-73C1-41AF-83B6-44FEF099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776"/>
            <a:ext cx="10515600" cy="1325563"/>
          </a:xfrm>
        </p:spPr>
        <p:txBody>
          <a:bodyPr/>
          <a:lstStyle/>
          <a:p>
            <a:r>
              <a:rPr lang="hr-HR" dirty="0"/>
              <a:t>Primjeri dobre prakse</a:t>
            </a:r>
          </a:p>
        </p:txBody>
      </p:sp>
      <p:graphicFrame>
        <p:nvGraphicFramePr>
          <p:cNvPr id="17" name="Rezervirano mjesto sadržaja 2">
            <a:extLst>
              <a:ext uri="{FF2B5EF4-FFF2-40B4-BE49-F238E27FC236}">
                <a16:creationId xmlns:a16="http://schemas.microsoft.com/office/drawing/2014/main" id="{CC1E86EB-02B2-1E23-C3E7-216925FB3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7654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07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Versajski poredak – N. Grgić, mentor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8C5F94B8-C870-499B-A8A7-732C07905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945393"/>
              </p:ext>
            </p:extLst>
          </p:nvPr>
        </p:nvGraphicFramePr>
        <p:xfrm>
          <a:off x="1296954" y="2378077"/>
          <a:ext cx="10056845" cy="433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B78D4-4ADB-4478-8567-2C33AEEF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1CB78D4-4ADB-4478-8567-2C33AEEFE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EE2C2-D829-4A11-8FDF-4828AE852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39EE2C2-D829-4A11-8FDF-4828AE852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449C1A-7F95-492E-821B-31F3672EE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E449C1A-7F95-492E-821B-31F3672EE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4D7A00-5DCB-48E8-87EF-07B82E1E1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B4D7A00-5DCB-48E8-87EF-07B82E1E1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A479C-5D59-4089-9874-77B56AA50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10A479C-5D59-4089-9874-77B56AA50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D31A07-4981-454B-86C2-1B643387A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BD31A07-4981-454B-86C2-1B643387A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Versajski poredak – N. Grgić, mentor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8C14FB-21C8-4411-93B5-9CD22F97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554" y="2812887"/>
            <a:ext cx="9930245" cy="365025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uvodna aktivnost </a:t>
            </a:r>
            <a:r>
              <a:rPr lang="hr-HR" dirty="0"/>
              <a:t>– ponavljanje (Prvi svjetski rat) – 10 min.</a:t>
            </a:r>
          </a:p>
          <a:p>
            <a:r>
              <a:rPr lang="hr-HR" b="1" dirty="0"/>
              <a:t>aktivnost 1. </a:t>
            </a:r>
            <a:r>
              <a:rPr lang="hr-HR" dirty="0"/>
              <a:t>– analiza povijesnog izvora 1 (</a:t>
            </a:r>
            <a:r>
              <a:rPr lang="hr-HR" i="1" dirty="0"/>
              <a:t>Četrnaest točaka</a:t>
            </a:r>
            <a:r>
              <a:rPr lang="hr-HR" dirty="0"/>
              <a:t>) – pitanja za analizu izvora (vrsta izvora, autor, namjena, informacije, analiza pojedinih točaka, točke koje se tiču Hrvatske) – 20 min.</a:t>
            </a:r>
          </a:p>
          <a:p>
            <a:r>
              <a:rPr lang="hr-HR" dirty="0"/>
              <a:t>mišljenje učenika:</a:t>
            </a:r>
          </a:p>
          <a:p>
            <a:pPr marL="623888" indent="-354013">
              <a:buFont typeface="+mj-lt"/>
              <a:buAutoNum type="arabicPeriod"/>
            </a:pPr>
            <a:r>
              <a:rPr lang="hr-HR" dirty="0"/>
              <a:t>Smatraš li da su </a:t>
            </a:r>
            <a:r>
              <a:rPr lang="hr-HR" i="1" dirty="0"/>
              <a:t>Četrnaest točaka</a:t>
            </a:r>
            <a:r>
              <a:rPr lang="hr-HR" dirty="0"/>
              <a:t> svi trebali prihvatiti kao osnovu mira? Obrazloži.</a:t>
            </a:r>
          </a:p>
          <a:p>
            <a:pPr marL="623888" indent="-354013">
              <a:buFont typeface="+mj-lt"/>
              <a:buAutoNum type="arabicPeriod"/>
            </a:pPr>
            <a:r>
              <a:rPr lang="hr-HR" dirty="0"/>
              <a:t>Što misliš, jesu li svi prihvatili </a:t>
            </a:r>
            <a:r>
              <a:rPr lang="hr-HR" i="1" dirty="0"/>
              <a:t>Četrnaest točaka</a:t>
            </a:r>
            <a:r>
              <a:rPr lang="hr-HR" dirty="0"/>
              <a:t> kao temelj za budući mir?</a:t>
            </a:r>
          </a:p>
        </p:txBody>
      </p:sp>
    </p:spTree>
    <p:extLst>
      <p:ext uri="{BB962C8B-B14F-4D97-AF65-F5344CB8AC3E}">
        <p14:creationId xmlns:p14="http://schemas.microsoft.com/office/powerpoint/2010/main" val="32077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Versajski poredak – N. Grgić, mentor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8C14FB-21C8-4411-93B5-9CD22F97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58" y="2558010"/>
            <a:ext cx="4370087" cy="3884354"/>
          </a:xfrm>
        </p:spPr>
        <p:txBody>
          <a:bodyPr>
            <a:normAutofit/>
          </a:bodyPr>
          <a:lstStyle/>
          <a:p>
            <a:r>
              <a:rPr lang="hr-HR" b="1" dirty="0"/>
              <a:t>aktivnost 2. </a:t>
            </a:r>
            <a:r>
              <a:rPr lang="hr-HR" dirty="0"/>
              <a:t>– rad na tekstu u udžbeniku o samoj mirovnoj konferenciji u Parizu – 10 min.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72E23C2B-A1AD-4777-87E9-4CFCA8C07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680863"/>
              </p:ext>
            </p:extLst>
          </p:nvPr>
        </p:nvGraphicFramePr>
        <p:xfrm>
          <a:off x="3341461" y="3133687"/>
          <a:ext cx="9854993" cy="309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2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Versajski poredak – N. Grgić, mentor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8C14FB-21C8-4411-93B5-9CD22F97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743" y="2378076"/>
            <a:ext cx="4700172" cy="4255171"/>
          </a:xfrm>
        </p:spPr>
        <p:txBody>
          <a:bodyPr>
            <a:normAutofit/>
          </a:bodyPr>
          <a:lstStyle/>
          <a:p>
            <a:r>
              <a:rPr lang="hr-HR" sz="2400" b="1" dirty="0"/>
              <a:t>aktivnost 3. </a:t>
            </a:r>
            <a:r>
              <a:rPr lang="hr-HR" sz="2400" dirty="0"/>
              <a:t>– analiza povijesnog izvora 2 (Versajski ugovor s Njemačkom) – pitanja za analizu izvora (vrsta izvora, autor, namjena, informacije, veza s </a:t>
            </a:r>
            <a:r>
              <a:rPr lang="hr-HR" sz="2400" dirty="0" err="1"/>
              <a:t>Wilsonovim</a:t>
            </a:r>
            <a:r>
              <a:rPr lang="hr-HR" sz="2400" dirty="0"/>
              <a:t> točkama, koje bi točke mogle ugroziti mir) – 20 min.</a:t>
            </a:r>
          </a:p>
          <a:p>
            <a:r>
              <a:rPr lang="hr-HR" sz="2400" dirty="0"/>
              <a:t>analiza izvora 1 i 2 kao priprema za nove aktivnosti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b="1" dirty="0">
                <a:sym typeface="Wingdings" panose="05000000000000000000" pitchFamily="2" charset="2"/>
              </a:rPr>
              <a:t>aktivnost 4.</a:t>
            </a:r>
            <a:r>
              <a:rPr lang="hr-HR" sz="2400" dirty="0">
                <a:sym typeface="Wingdings" panose="05000000000000000000" pitchFamily="2" charset="2"/>
              </a:rPr>
              <a:t> samostalan rad i rasprava – Liga naroda – 5 min.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A898A407-96F7-4C3D-8FFB-8A7781CFB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117824"/>
              </p:ext>
            </p:extLst>
          </p:nvPr>
        </p:nvGraphicFramePr>
        <p:xfrm>
          <a:off x="6016336" y="2618509"/>
          <a:ext cx="6006362" cy="378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56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27094-FA62-4B1D-9101-6AD351250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6E27094-FA62-4B1D-9101-6AD351250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176647-E36E-4196-933A-C131675B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6176647-E36E-4196-933A-C131675B5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9FF822-4C66-4BC2-AD42-A184A1C6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49FF822-4C66-4BC2-AD42-A184A1C64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56174-5329-4898-BA36-B80774824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7F56174-5329-4898-BA36-B80774824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Versajski poredak – N. Grgić, mentor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8C14FB-21C8-4411-93B5-9CD22F97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58" y="2558010"/>
            <a:ext cx="10094512" cy="3790835"/>
          </a:xfrm>
        </p:spPr>
        <p:txBody>
          <a:bodyPr>
            <a:normAutofit/>
          </a:bodyPr>
          <a:lstStyle/>
          <a:p>
            <a:r>
              <a:rPr lang="hr-HR" b="1" dirty="0">
                <a:sym typeface="Wingdings" panose="05000000000000000000" pitchFamily="2" charset="2"/>
              </a:rPr>
              <a:t>vrednovanje za učenje</a:t>
            </a:r>
            <a:r>
              <a:rPr lang="hr-HR" dirty="0">
                <a:sym typeface="Wingdings" panose="05000000000000000000" pitchFamily="2" charset="2"/>
              </a:rPr>
              <a:t> – Odredi sličnost i razlike između </a:t>
            </a:r>
            <a:r>
              <a:rPr lang="hr-HR" i="1" dirty="0">
                <a:sym typeface="Wingdings" panose="05000000000000000000" pitchFamily="2" charset="2"/>
              </a:rPr>
              <a:t>Četrnaest točaka </a:t>
            </a:r>
            <a:r>
              <a:rPr lang="hr-HR" dirty="0">
                <a:sym typeface="Wingdings" panose="05000000000000000000" pitchFamily="2" charset="2"/>
              </a:rPr>
              <a:t>i ugovora s Njemačkom. Tko je u najvećoj mjeri ostvario svoja očekivanja?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33C0655C-DA1D-4F75-9ED5-5CD2C56E6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912834"/>
              </p:ext>
            </p:extLst>
          </p:nvPr>
        </p:nvGraphicFramePr>
        <p:xfrm>
          <a:off x="3306987" y="3621727"/>
          <a:ext cx="9364839" cy="288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02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Odabir teme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068BF1-934B-4AA8-803F-1B0F3BEB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78" y="2490436"/>
            <a:ext cx="10217537" cy="3567173"/>
          </a:xfrm>
        </p:spPr>
        <p:txBody>
          <a:bodyPr anchor="t">
            <a:normAutofit/>
          </a:bodyPr>
          <a:lstStyle/>
          <a:p>
            <a:r>
              <a:rPr lang="hr-HR" sz="2200" b="0" i="0" dirty="0">
                <a:effectLst/>
                <a:latin typeface="WordVisi_MSFontService"/>
              </a:rPr>
              <a:t>važnost konceptualnog znanja i razumijevanja u nastavi povijesti</a:t>
            </a:r>
          </a:p>
          <a:p>
            <a:r>
              <a:rPr lang="hr-HR" sz="2200" i="1" dirty="0"/>
              <a:t>Povijesni koncepti I.</a:t>
            </a:r>
            <a:r>
              <a:rPr lang="hr-HR" sz="2200" dirty="0"/>
              <a:t>, održan 30.-31.8.2021.</a:t>
            </a:r>
          </a:p>
          <a:p>
            <a:r>
              <a:rPr lang="hr-HR" sz="2200" i="1" dirty="0"/>
              <a:t>Povijesni koncepti II.</a:t>
            </a:r>
            <a:r>
              <a:rPr lang="hr-HR" sz="2200" dirty="0"/>
              <a:t>, održan 30.-31.8.2022.</a:t>
            </a:r>
          </a:p>
          <a:p>
            <a:r>
              <a:rPr lang="hr-HR" sz="2200" i="1" dirty="0"/>
              <a:t>Povijesni koncepti III.</a:t>
            </a:r>
            <a:r>
              <a:rPr lang="hr-HR" sz="2200" dirty="0"/>
              <a:t>, planiran za 30.-31.8.2023., Zadar</a:t>
            </a:r>
          </a:p>
        </p:txBody>
      </p:sp>
      <p:graphicFrame>
        <p:nvGraphicFramePr>
          <p:cNvPr id="13" name="Rezervirano mjesto sadržaja 3">
            <a:extLst>
              <a:ext uri="{FF2B5EF4-FFF2-40B4-BE49-F238E27FC236}">
                <a16:creationId xmlns:a16="http://schemas.microsoft.com/office/drawing/2014/main" id="{4D1666C3-5110-46B5-9FF7-88AE7BF8C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2512"/>
              </p:ext>
            </p:extLst>
          </p:nvPr>
        </p:nvGraphicFramePr>
        <p:xfrm>
          <a:off x="1025093" y="3566526"/>
          <a:ext cx="11367046" cy="344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kstniOkvir 14">
            <a:extLst>
              <a:ext uri="{FF2B5EF4-FFF2-40B4-BE49-F238E27FC236}">
                <a16:creationId xmlns:a16="http://schemas.microsoft.com/office/drawing/2014/main" id="{39A93EB4-97F4-4FFB-9D74-99A1B1A37002}"/>
              </a:ext>
            </a:extLst>
          </p:cNvPr>
          <p:cNvSpPr txBox="1"/>
          <p:nvPr/>
        </p:nvSpPr>
        <p:spPr>
          <a:xfrm>
            <a:off x="6930736" y="5473824"/>
            <a:ext cx="45876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6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https://carnet-my.sharepoint.com/:o:/g/personal/martina_glucina_skole_hr/Ev034gRJvL5Jpcr3VqI1v2YB-QIbHSfg-ctpt54Ptwy55A?e=PziHk1</a:t>
            </a:r>
            <a:endParaRPr lang="hr-H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88AE8DF-CA39-4EB1-85B4-0A929C83E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B88AE8DF-CA39-4EB1-85B4-0A929C83E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E8F6C24-9962-4EA8-BBBC-C17C82FE9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9E8F6C24-9962-4EA8-BBBC-C17C82FE9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BE1FDB-A962-4DBF-845C-4559B9D4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95BE1FDB-A962-4DBF-845C-4559B9D48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EA823A7-7E4D-46CD-A1D1-66F860F9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DEA823A7-7E4D-46CD-A1D1-66F860F94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448826-6FB7-4E52-94FC-E70676B5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16448826-6FB7-4E52-94FC-E70676B58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C3BBAF4-CBA3-4394-AB48-A56016538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dgm id="{DC3BBAF4-CBA3-4394-AB48-A56016538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65CDB1-BFA2-41A1-AF29-F74C48D24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7C65CDB1-BFA2-41A1-AF29-F74C48D24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13C458F-57C1-46D1-883F-6C33990A1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013C458F-57C1-46D1-883F-6C33990A1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1A1F5B-663C-449E-BD8C-462C19212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531A1F5B-663C-449E-BD8C-462C19212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5FD1F4-1542-47AD-A4E1-91030601B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graphicEl>
                                              <a:dgm id="{2E5FD1F4-1542-47AD-A4E1-91030601B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64BCDE-D397-4DA2-B8BD-386B90CCA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dgm id="{3464BCDE-D397-4DA2-B8BD-386B90CCA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BF5391-9533-4E4F-BFE2-5750B85E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graphicEl>
                                              <a:dgm id="{8CBF5391-9533-4E4F-BFE2-5750B85E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BC4560-D856-45B1-AD07-1B29CF52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dgm id="{8FBC4560-D856-45B1-AD07-1B29CF520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FB45F1-ACB9-4C14-9ACB-2182D925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graphicEl>
                                              <a:dgm id="{0BFB45F1-ACB9-4C14-9ACB-2182D925B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D2FA22C-7814-4AEE-9FA6-F7771D790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graphicEl>
                                              <a:dgm id="{2D2FA22C-7814-4AEE-9FA6-F7771D790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801A7DF-8D4C-4112-8EEE-9867AD50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graphicEl>
                                              <a:dgm id="{0801A7DF-8D4C-4112-8EEE-9867AD504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96FE09-B42A-42EA-8BFC-8AB8B85B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graphicEl>
                                              <a:dgm id="{5B96FE09-B42A-42EA-8BFC-8AB8B85BD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Versajski poredak – N. Grgić, mentor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E54737-12E0-4403-9BCB-DA905404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63" y="2341848"/>
            <a:ext cx="7724798" cy="43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4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4B79DD-1F1B-49FF-A9D1-7B3993BD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4538"/>
            <a:ext cx="10581750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</a:rPr>
              <a:t>Naši primjeri</a:t>
            </a:r>
            <a:br>
              <a:rPr lang="hr-HR" sz="4000" dirty="0">
                <a:solidFill>
                  <a:schemeClr val="bg1"/>
                </a:solidFill>
              </a:rPr>
            </a:br>
            <a:r>
              <a:rPr lang="hr-HR" sz="4000" b="1" i="1" dirty="0">
                <a:solidFill>
                  <a:schemeClr val="bg1"/>
                </a:solidFill>
              </a:rPr>
              <a:t>Versajski poredak i novonastalo stanje u Europi i svijetu. </a:t>
            </a:r>
            <a:endParaRPr lang="hr-HR" sz="4000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1976BD-EF58-4D47-9E4D-53125748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1970"/>
            <a:ext cx="10900063" cy="4747821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hr-HR" sz="2900" b="1" dirty="0"/>
              <a:t>Ishod na razini teme:</a:t>
            </a:r>
          </a:p>
          <a:p>
            <a:pPr marL="0" indent="0">
              <a:buNone/>
            </a:pPr>
            <a:r>
              <a:rPr lang="hr-HR" sz="2900" b="1" dirty="0"/>
              <a:t>POV OŠ D.8.1. </a:t>
            </a:r>
            <a:r>
              <a:rPr lang="hr-HR" sz="2900" dirty="0"/>
              <a:t>Učenik analizira različita državna uređenja i politike sklapanja međudržavnih saveza u 20. i 21 stoljeću.</a:t>
            </a:r>
          </a:p>
          <a:p>
            <a:pPr marL="0" indent="0">
              <a:buNone/>
            </a:pPr>
            <a:r>
              <a:rPr lang="hr-HR" sz="2900" b="1" dirty="0"/>
              <a:t>POV OŠ D.8.2</a:t>
            </a:r>
            <a:r>
              <a:rPr lang="hr-HR" sz="2900" dirty="0"/>
              <a:t>. Učenik analizira utjecaj ratova i revolucija na preobrazbu državnog uređenja u 20. i 21. stoljeću.</a:t>
            </a:r>
          </a:p>
          <a:p>
            <a:pPr marL="0" indent="0">
              <a:buNone/>
            </a:pPr>
            <a:r>
              <a:rPr lang="hr-HR" sz="2900" b="1" dirty="0"/>
              <a:t>Domena: </a:t>
            </a:r>
            <a:r>
              <a:rPr lang="hr-HR" sz="2900" dirty="0"/>
              <a:t>Politika</a:t>
            </a:r>
          </a:p>
          <a:p>
            <a:pPr marL="0" indent="0">
              <a:buNone/>
            </a:pPr>
            <a:endParaRPr lang="hr-HR" sz="2900" dirty="0"/>
          </a:p>
          <a:p>
            <a:pPr marL="0" indent="0">
              <a:buNone/>
            </a:pPr>
            <a:r>
              <a:rPr lang="hr-HR" sz="2900" b="1" dirty="0"/>
              <a:t>Ishod na razini aktivnosti:</a:t>
            </a:r>
          </a:p>
          <a:p>
            <a:pPr marL="0" indent="0">
              <a:buNone/>
            </a:pPr>
            <a:r>
              <a:rPr lang="hr-HR" sz="2900" dirty="0"/>
              <a:t>Učenik:</a:t>
            </a:r>
          </a:p>
          <a:p>
            <a:pPr>
              <a:buFontTx/>
              <a:buChar char="-"/>
            </a:pPr>
            <a:r>
              <a:rPr lang="hr-HR" sz="2900" dirty="0"/>
              <a:t>objašnjava utjecaj </a:t>
            </a:r>
            <a:r>
              <a:rPr lang="hr-HR" sz="2900" dirty="0" err="1"/>
              <a:t>Wilsonovih</a:t>
            </a:r>
            <a:r>
              <a:rPr lang="hr-HR" sz="2900" dirty="0"/>
              <a:t> 14 točaka na Europu analizirajući slikovni povijesni izvor</a:t>
            </a:r>
          </a:p>
          <a:p>
            <a:pPr marL="0" indent="0">
              <a:buNone/>
            </a:pPr>
            <a:endParaRPr lang="hr-HR" sz="2900" dirty="0"/>
          </a:p>
          <a:p>
            <a:pPr marL="0" indent="0">
              <a:buNone/>
            </a:pPr>
            <a:r>
              <a:rPr lang="hr-HR" sz="2900" b="1" dirty="0"/>
              <a:t>Aktivnost učenika </a:t>
            </a:r>
            <a:r>
              <a:rPr lang="hr-HR" sz="2900" dirty="0"/>
              <a:t>– 30 minuta</a:t>
            </a:r>
          </a:p>
          <a:p>
            <a:r>
              <a:rPr lang="hr-HR" sz="2900" dirty="0"/>
              <a:t>Učenici u paru nakon usporedbe odredbi versajskih ugovora i </a:t>
            </a:r>
            <a:r>
              <a:rPr lang="hr-HR" sz="2900" dirty="0" err="1"/>
              <a:t>Wilsonovih</a:t>
            </a:r>
            <a:r>
              <a:rPr lang="hr-HR" sz="2900" dirty="0"/>
              <a:t> 14 točaka analiziraju slikovni povijesni izvor.</a:t>
            </a:r>
          </a:p>
          <a:p>
            <a:r>
              <a:rPr lang="hr-HR" sz="2900" dirty="0"/>
              <a:t>Učenici u paru pisano odgovaraju na pitanja.</a:t>
            </a:r>
          </a:p>
          <a:p>
            <a:r>
              <a:rPr lang="hr-HR" sz="2900" dirty="0"/>
              <a:t>Usmena analiza u razredu kroz razgovor. </a:t>
            </a:r>
          </a:p>
        </p:txBody>
      </p:sp>
    </p:spTree>
    <p:extLst>
      <p:ext uri="{BB962C8B-B14F-4D97-AF65-F5344CB8AC3E}">
        <p14:creationId xmlns:p14="http://schemas.microsoft.com/office/powerpoint/2010/main" val="131688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BCF7A-6DA7-464D-A037-2263C82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12" y="379597"/>
            <a:ext cx="10972800" cy="767917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5">
                    <a:lumMod val="75000"/>
                  </a:schemeClr>
                </a:solidFill>
              </a:rPr>
              <a:t>Promotri slikovni povijesni izvor i odgovori na pitanja.</a:t>
            </a: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32D0EC0A-E5F9-4412-A6E5-C71F45348F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2" y="1094350"/>
            <a:ext cx="4629865" cy="5129926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4D3003-E8C9-4B12-972E-4AF70612C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2317" y="1293779"/>
            <a:ext cx="6293071" cy="5022921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Uoči tko je odrasla muška osoba na karikaturi.</a:t>
            </a:r>
          </a:p>
          <a:p>
            <a:r>
              <a:rPr lang="hr-HR" sz="2400" dirty="0"/>
              <a:t>Koja je uloga namijenjena odrasloj muškoj osobi na karikaturi?</a:t>
            </a:r>
          </a:p>
          <a:p>
            <a:r>
              <a:rPr lang="hr-HR" sz="2400" dirty="0"/>
              <a:t>Što drži u ruci?</a:t>
            </a:r>
          </a:p>
          <a:p>
            <a:r>
              <a:rPr lang="hr-HR" sz="2400" dirty="0"/>
              <a:t>O čemu govori taj dokument?</a:t>
            </a:r>
          </a:p>
          <a:p>
            <a:r>
              <a:rPr lang="hr-HR" sz="2400" dirty="0"/>
              <a:t>Objasni važnost tog dokumenta.</a:t>
            </a:r>
          </a:p>
          <a:p>
            <a:r>
              <a:rPr lang="hr-HR" sz="2400" dirty="0"/>
              <a:t>Što misliš koga predstavljaju bebe na karikaturi?</a:t>
            </a:r>
          </a:p>
          <a:p>
            <a:r>
              <a:rPr lang="hr-HR" sz="2400" dirty="0"/>
              <a:t>Zašto ih je umjetnik prikazao baš tako?</a:t>
            </a:r>
          </a:p>
          <a:p>
            <a:r>
              <a:rPr lang="hr-HR" sz="2400" dirty="0"/>
              <a:t>Što to govori o njihovom ponašanju?</a:t>
            </a:r>
          </a:p>
          <a:p>
            <a:r>
              <a:rPr lang="hr-HR" sz="2400" dirty="0"/>
              <a:t>O kojem događaju govori karikatura?</a:t>
            </a:r>
          </a:p>
          <a:p>
            <a:r>
              <a:rPr lang="hr-HR" sz="2400" dirty="0"/>
              <a:t>Što misliš kako je taj dokument utjecao na europske države?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D2D631B-41F4-B27D-B478-0C3C6807DBEC}"/>
              </a:ext>
            </a:extLst>
          </p:cNvPr>
          <p:cNvSpPr txBox="1"/>
          <p:nvPr/>
        </p:nvSpPr>
        <p:spPr>
          <a:xfrm>
            <a:off x="150895" y="6224276"/>
            <a:ext cx="1189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Burt</a:t>
            </a:r>
            <a:r>
              <a:rPr lang="hr-HR" dirty="0"/>
              <a:t> </a:t>
            </a:r>
            <a:r>
              <a:rPr lang="hr-HR" dirty="0" err="1"/>
              <a:t>Randolph</a:t>
            </a:r>
            <a:r>
              <a:rPr lang="hr-HR" dirty="0"/>
              <a:t> Thomas: European </a:t>
            </a:r>
            <a:r>
              <a:rPr lang="hr-HR" dirty="0" err="1"/>
              <a:t>Baby</a:t>
            </a:r>
            <a:r>
              <a:rPr lang="hr-HR" dirty="0"/>
              <a:t> Show, 1919. </a:t>
            </a:r>
            <a:r>
              <a:rPr lang="hr-HR" dirty="0">
                <a:hlinkClick r:id="rId4"/>
              </a:rPr>
              <a:t>https://commons.wikimedia.org/wiki/File:Wilsons_Fourteen_Points_--_European_Baby_Show.png</a:t>
            </a:r>
            <a:r>
              <a:rPr lang="hr-HR" dirty="0"/>
              <a:t> (preuzeto 30.8.2022.) </a:t>
            </a:r>
          </a:p>
        </p:txBody>
      </p:sp>
    </p:spTree>
    <p:extLst>
      <p:ext uri="{BB962C8B-B14F-4D97-AF65-F5344CB8AC3E}">
        <p14:creationId xmlns:p14="http://schemas.microsoft.com/office/powerpoint/2010/main" val="39309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D306CB-820A-EBFB-933B-F39E137A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>
                <a:solidFill>
                  <a:schemeClr val="accent5">
                    <a:lumMod val="75000"/>
                  </a:schemeClr>
                </a:solidFill>
              </a:rPr>
              <a:t>Samovrednovanje</a:t>
            </a:r>
            <a:br>
              <a:rPr lang="hr-HR" dirty="0"/>
            </a:br>
            <a:r>
              <a:rPr lang="hr-HR" dirty="0"/>
              <a:t>Oznakom </a:t>
            </a:r>
            <a:r>
              <a:rPr lang="hr-HR" b="1" dirty="0"/>
              <a:t>plus (+) </a:t>
            </a:r>
            <a:r>
              <a:rPr lang="hr-HR" dirty="0"/>
              <a:t>označi tvrdnju s kojom se slažeš.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EB4A7079-F13B-2C73-EE44-D80C23E276C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5764675"/>
              </p:ext>
            </p:extLst>
          </p:nvPr>
        </p:nvGraphicFramePr>
        <p:xfrm>
          <a:off x="1224698" y="1690689"/>
          <a:ext cx="10129102" cy="495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857C5A-B95D-48E0-86A7-0028CB80C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3857C5A-B95D-48E0-86A7-0028CB80C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363D89-4B14-4190-B3D4-11402FB2E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3363D89-4B14-4190-B3D4-11402FB2E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B8163-986E-40BD-9FDC-3DA9B074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BFB8163-986E-40BD-9FDC-3DA9B0746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9ECA6-91FE-4A46-9F1B-D9E82E6D8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5169ECA6-91FE-4A46-9F1B-D9E82E6D8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83486-F1A9-44F2-959A-66004C852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A983486-F1A9-44F2-959A-66004C852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8A20DA-1F35-41A4-9735-5D1251D1E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68A20DA-1F35-41A4-9735-5D1251D1E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E343D3-DC75-4E18-A4CE-01B39657F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CE343D3-DC75-4E18-A4CE-01B39657F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CE1609-75C7-4012-9175-30F3B9F2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4CE1609-75C7-4012-9175-30F3B9F2D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FC5A30-47F8-4512-A1AA-80924174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2FC5A30-47F8-4512-A1AA-80924174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EF6794-BCB8-401C-A51B-725B93953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4EF6794-BCB8-401C-A51B-725B93953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0F84D2-3EC7-4326-9F39-91353576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70F84D2-3EC7-4326-9F39-91353576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728A1-4F60-4D01-8ED7-97AD286C2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14728A1-4F60-4D01-8ED7-97AD286C2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1B7272-CCC9-441B-88DE-7D0B846AD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8A1B7272-CCC9-441B-88DE-7D0B846AD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DE752-5A48-4DFF-94BC-D9249962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6" y="0"/>
            <a:ext cx="10515600" cy="645481"/>
          </a:xfrm>
        </p:spPr>
        <p:txBody>
          <a:bodyPr>
            <a:normAutofit fontScale="90000"/>
          </a:bodyPr>
          <a:lstStyle/>
          <a:p>
            <a:br>
              <a:rPr lang="hr-H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sz="2700" b="1" dirty="0">
                <a:solidFill>
                  <a:schemeClr val="accent5">
                    <a:lumMod val="75000"/>
                  </a:schemeClr>
                </a:solidFill>
              </a:rPr>
              <a:t>Slom komunizma u Europi i slom SFRJ. Stvaranje samostalne Republike Hrvatske – uvođenje demokratskoga poretka. Međunarodno priznanje RH. Europske i euroatlantske integracije</a:t>
            </a:r>
            <a:r>
              <a:rPr lang="hr-HR" sz="2700" b="1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289DF2-621C-9F1D-5B57-B225133A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42" y="1137921"/>
            <a:ext cx="11519516" cy="5617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</a:rPr>
              <a:t>Ishod na razini teme:</a:t>
            </a:r>
          </a:p>
          <a:p>
            <a:r>
              <a:rPr lang="hr-HR" sz="1800" dirty="0"/>
              <a:t>POV OŠ D.8.1. Učenik analizira različita državna uređenja i politike sklapanja međudržavnih saveza u 20. i 21 stoljeću.</a:t>
            </a:r>
          </a:p>
          <a:p>
            <a:r>
              <a:rPr lang="hr-HR" sz="1800" dirty="0"/>
              <a:t>POV OŠ D.8.2. Učenik analizira utjecaj ratova i revolucija na preobrazbu državnog uređenja </a:t>
            </a:r>
            <a:r>
              <a:rPr lang="pl-PL" sz="1800" dirty="0"/>
              <a:t>u 20. i 21. stoljeću.</a:t>
            </a:r>
          </a:p>
          <a:p>
            <a:r>
              <a:rPr lang="pl-PL" sz="1800" dirty="0"/>
              <a:t>POV OŠ B.8.1. Učenik analizira gospodarsku aktivnost i gospodarske sustave pojedinih država tijekom 20. stoljeća.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</a:rPr>
              <a:t>Domena: </a:t>
            </a:r>
            <a:r>
              <a:rPr lang="hr-HR" sz="1800" dirty="0"/>
              <a:t>Politika, Ekonomija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</a:rPr>
              <a:t>Razred: </a:t>
            </a:r>
            <a:r>
              <a:rPr lang="hr-HR" sz="1800" dirty="0"/>
              <a:t>8. razred, 1 školski sat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</a:rPr>
              <a:t>Ishod aktivnosti:</a:t>
            </a:r>
          </a:p>
          <a:p>
            <a:pPr marL="0" indent="0">
              <a:buNone/>
            </a:pPr>
            <a:r>
              <a:rPr lang="hr-HR" sz="1800" dirty="0"/>
              <a:t>Učenik:</a:t>
            </a:r>
          </a:p>
          <a:p>
            <a:pPr>
              <a:buFontTx/>
              <a:buChar char="-"/>
            </a:pPr>
            <a:r>
              <a:rPr lang="hr-HR" sz="1800" dirty="0"/>
              <a:t>razvrstava po sadržaju uzroke sloma SFRJ na temelju pripremljenog radnog materijala</a:t>
            </a:r>
          </a:p>
          <a:p>
            <a:pPr>
              <a:buFontTx/>
              <a:buChar char="-"/>
            </a:pPr>
            <a:r>
              <a:rPr lang="hr-HR" sz="1800" dirty="0"/>
              <a:t>vrednuje prema važnosti uzroke sloma SFRJ </a:t>
            </a:r>
          </a:p>
          <a:p>
            <a:pPr>
              <a:buFontTx/>
              <a:buChar char="-"/>
            </a:pPr>
            <a:r>
              <a:rPr lang="hr-HR" sz="1800" dirty="0"/>
              <a:t>argumentira svoj odabir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</a:rPr>
              <a:t>Aktivnost</a:t>
            </a:r>
            <a:r>
              <a:rPr lang="hr-HR" sz="1800" b="1" dirty="0"/>
              <a:t> </a:t>
            </a:r>
            <a:r>
              <a:rPr lang="hr-HR" sz="1800" dirty="0"/>
              <a:t>– 30 minuta</a:t>
            </a:r>
          </a:p>
          <a:p>
            <a:pPr marL="0" indent="0">
              <a:buNone/>
            </a:pPr>
            <a:r>
              <a:rPr lang="hr-HR" sz="1800" dirty="0"/>
              <a:t>Učenik prema sadržaju razvrstavaju uzroke sloma SFRJ na temelju pripremljenog radnog materijala. Gospodarske uzroke označava crvenom bojom, političke uzroke plavom bojom. Učenik u pripremljenu tablicu vrednuje prema važnosti uzroke gospodarske i političke uzroke sloma SFRJ. Nakon toga učenik argumentira svoj prvi odabir (gospodarski i politički).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67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24948516-9333-4824-9157-43D13F93E3D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581093" y="2938509"/>
          <a:ext cx="6319286" cy="378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43">
                  <a:extLst>
                    <a:ext uri="{9D8B030D-6E8A-4147-A177-3AD203B41FA5}">
                      <a16:colId xmlns:a16="http://schemas.microsoft.com/office/drawing/2014/main" val="3930883924"/>
                    </a:ext>
                  </a:extLst>
                </a:gridCol>
                <a:gridCol w="3159643">
                  <a:extLst>
                    <a:ext uri="{9D8B030D-6E8A-4147-A177-3AD203B41FA5}">
                      <a16:colId xmlns:a16="http://schemas.microsoft.com/office/drawing/2014/main" val="3601392030"/>
                    </a:ext>
                  </a:extLst>
                </a:gridCol>
              </a:tblGrid>
              <a:tr h="735396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gospodarski uzroci</a:t>
                      </a:r>
                    </a:p>
                    <a:p>
                      <a:pPr algn="ctr"/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politički uzroci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77586"/>
                  </a:ext>
                </a:extLst>
              </a:tr>
              <a:tr h="304891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60512"/>
                  </a:ext>
                </a:extLst>
              </a:tr>
            </a:tbl>
          </a:graphicData>
        </a:graphic>
      </p:graphicFrame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200F523D-FC2B-80DB-A596-7F53DD44DC24}"/>
              </a:ext>
            </a:extLst>
          </p:cNvPr>
          <p:cNvGraphicFramePr>
            <a:graphicFrameLocks noGrp="1"/>
          </p:cNvGraphicFramePr>
          <p:nvPr/>
        </p:nvGraphicFramePr>
        <p:xfrm>
          <a:off x="131823" y="112712"/>
          <a:ext cx="5248045" cy="663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8045">
                  <a:extLst>
                    <a:ext uri="{9D8B030D-6E8A-4147-A177-3AD203B41FA5}">
                      <a16:colId xmlns:a16="http://schemas.microsoft.com/office/drawing/2014/main" val="1098864881"/>
                    </a:ext>
                  </a:extLst>
                </a:gridCol>
              </a:tblGrid>
              <a:tr h="466020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zabrana uvoza uzrokuje nestašicu proizvoda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Kosovo želi biti republika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r-HR" sz="1800" b="0" dirty="0"/>
                        <a:t>demokratizacija društva u Hrvatskoj i Sloveniji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razvijene republike zalažu se za decentralizaciju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nezaposlenost i sve niži osobni prihodi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ukidanje autonomije Kosova i Vojvodine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Slobodan Milošević dolazi na čelo Srbije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r-HR" sz="1800" b="0" dirty="0"/>
                        <a:t>porez i carine u Srbiji na robu iz Hrvatske i Slovenije i obrnuto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jačanje nacionalizma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nerazvijene republike zalažu se za centralizaciju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r-HR" sz="1800" b="0" dirty="0"/>
                        <a:t>Memorandum SANU(Srpska akademija nauka i </a:t>
                      </a:r>
                      <a:r>
                        <a:rPr lang="hr-HR" sz="1800" b="0" dirty="0" err="1"/>
                        <a:t>umetnosti</a:t>
                      </a:r>
                      <a:r>
                        <a:rPr lang="hr-HR" sz="1800" b="0" dirty="0"/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hr-HR" sz="1800" b="0" dirty="0"/>
                        <a:t>razjedinjenost i sukobi na 14. Kongresu Saveza komunista Jugoslavije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800" b="0" dirty="0"/>
                        <a:t>ograničeno putovanje u inozemstvo</a:t>
                      </a: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23241"/>
                  </a:ext>
                </a:extLst>
              </a:tr>
            </a:tbl>
          </a:graphicData>
        </a:graphic>
      </p:graphicFrame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74C89423-AEC5-8786-2D19-1502788B6CF7}"/>
              </a:ext>
            </a:extLst>
          </p:cNvPr>
          <p:cNvSpPr/>
          <p:nvPr/>
        </p:nvSpPr>
        <p:spPr>
          <a:xfrm>
            <a:off x="5581092" y="204185"/>
            <a:ext cx="6399626" cy="2565647"/>
          </a:xfrm>
          <a:prstGeom prst="wedgeRoundRectCallout">
            <a:avLst>
              <a:gd name="adj1" fmla="val 48918"/>
              <a:gd name="adj2" fmla="val -6761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 Prema sadržaju iz tablice lijevo </a:t>
            </a:r>
            <a:r>
              <a:rPr lang="hr-HR" sz="1800" b="1" dirty="0"/>
              <a:t>razvrstaj</a:t>
            </a:r>
            <a:r>
              <a:rPr lang="hr-HR" sz="1800" dirty="0"/>
              <a:t> gospodarske i političke uzroke. </a:t>
            </a:r>
            <a:r>
              <a:rPr lang="hr-HR" dirty="0">
                <a:solidFill>
                  <a:srgbClr val="FF0000"/>
                </a:solidFill>
              </a:rPr>
              <a:t>C</a:t>
            </a:r>
            <a:r>
              <a:rPr lang="hr-HR" sz="1800" dirty="0">
                <a:solidFill>
                  <a:srgbClr val="FF0000"/>
                </a:solidFill>
              </a:rPr>
              <a:t>rvenom bojom</a:t>
            </a:r>
            <a:r>
              <a:rPr lang="hr-HR" sz="1800" dirty="0"/>
              <a:t> označi kvadratiće koji se odnose na  gospodarske uzroke, a </a:t>
            </a:r>
            <a:r>
              <a:rPr lang="hr-HR" sz="1800" dirty="0">
                <a:solidFill>
                  <a:schemeClr val="accent5">
                    <a:lumMod val="75000"/>
                  </a:schemeClr>
                </a:solidFill>
              </a:rPr>
              <a:t>plavom bojom </a:t>
            </a:r>
            <a:r>
              <a:rPr lang="hr-HR" dirty="0">
                <a:solidFill>
                  <a:schemeClr val="tx1"/>
                </a:solidFill>
              </a:rPr>
              <a:t>na</a:t>
            </a:r>
            <a:r>
              <a:rPr lang="hr-HR" sz="1800" dirty="0">
                <a:solidFill>
                  <a:schemeClr val="tx1"/>
                </a:solidFill>
              </a:rPr>
              <a:t> političke uzroke.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Zatim </a:t>
            </a:r>
            <a:r>
              <a:rPr lang="hr-HR" b="1" dirty="0">
                <a:solidFill>
                  <a:schemeClr val="tx1"/>
                </a:solidFill>
              </a:rPr>
              <a:t>razvrstaj prema važnosti </a:t>
            </a:r>
            <a:r>
              <a:rPr lang="hr-HR" dirty="0">
                <a:solidFill>
                  <a:schemeClr val="tx1"/>
                </a:solidFill>
              </a:rPr>
              <a:t>(prema vlastitom odabiru) gospodarske i političke uzroke u tablicu ispod.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Argumentiraj uzrok </a:t>
            </a:r>
            <a:r>
              <a:rPr lang="hr-HR" dirty="0">
                <a:solidFill>
                  <a:schemeClr val="tx1"/>
                </a:solidFill>
              </a:rPr>
              <a:t>koji si odredio/la kao </a:t>
            </a:r>
            <a:r>
              <a:rPr lang="hr-HR" b="1" dirty="0">
                <a:solidFill>
                  <a:schemeClr val="tx1"/>
                </a:solidFill>
              </a:rPr>
              <a:t>najvažniji</a:t>
            </a:r>
            <a:r>
              <a:rPr lang="hr-HR" dirty="0">
                <a:solidFill>
                  <a:schemeClr val="tx1"/>
                </a:solidFill>
              </a:rPr>
              <a:t> u obje kategorije i potkrijepi ga </a:t>
            </a:r>
            <a:r>
              <a:rPr lang="hr-HR" b="1" dirty="0">
                <a:solidFill>
                  <a:schemeClr val="tx1"/>
                </a:solidFill>
              </a:rPr>
              <a:t>dokazima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hr-H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E42D31-5CB1-3AD4-5F28-A72CCB37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366646"/>
            <a:ext cx="11620870" cy="6335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5">
                    <a:lumMod val="75000"/>
                  </a:schemeClr>
                </a:solidFill>
              </a:rPr>
              <a:t>Vrednovanje za učenje</a:t>
            </a:r>
          </a:p>
          <a:p>
            <a:pPr marL="0" indent="0">
              <a:buNone/>
            </a:pPr>
            <a:r>
              <a:rPr lang="hr-HR" sz="2000" b="1" dirty="0">
                <a:solidFill>
                  <a:schemeClr val="accent5">
                    <a:lumMod val="75000"/>
                  </a:schemeClr>
                </a:solidFill>
              </a:rPr>
              <a:t>Izlazna kartica 3-2-1</a:t>
            </a:r>
          </a:p>
          <a:p>
            <a:pPr marL="0" indent="0">
              <a:buNone/>
            </a:pPr>
            <a:r>
              <a:rPr lang="hr-HR" sz="2000" dirty="0"/>
              <a:t>3. Navedi tri uzroka koja si usvojio/la.</a:t>
            </a:r>
          </a:p>
          <a:p>
            <a:pPr marL="0" indent="0">
              <a:buNone/>
            </a:pPr>
            <a:r>
              <a:rPr lang="hr-HR" sz="2000" dirty="0"/>
              <a:t>   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2. Navedi dva uzroka koja su ti još uvijek nejasna.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1. Navedi jedan uzrok koji ti je potpuno nejasan.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>
                <a:solidFill>
                  <a:schemeClr val="accent5">
                    <a:lumMod val="75000"/>
                  </a:schemeClr>
                </a:solidFill>
              </a:rPr>
              <a:t>Vrednovanje kao učenje</a:t>
            </a:r>
          </a:p>
          <a:p>
            <a:pPr marL="0" indent="0">
              <a:buNone/>
            </a:pPr>
            <a:r>
              <a:rPr lang="hr-HR" sz="2000" b="1" dirty="0"/>
              <a:t>Na ljestvici od 1 do 10 označi razumijevanje današnje teme ( 1- ne razumijem, 10 – u potpunosti razumijem)</a:t>
            </a:r>
          </a:p>
          <a:p>
            <a:pPr marL="0" indent="0">
              <a:buNone/>
            </a:pPr>
            <a:endParaRPr lang="hr-HR" sz="2000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047EBE4F-43C1-9FF8-EF24-301D9F316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31781"/>
              </p:ext>
            </p:extLst>
          </p:nvPr>
        </p:nvGraphicFramePr>
        <p:xfrm>
          <a:off x="1997192" y="5944840"/>
          <a:ext cx="8265677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1708">
                  <a:extLst>
                    <a:ext uri="{9D8B030D-6E8A-4147-A177-3AD203B41FA5}">
                      <a16:colId xmlns:a16="http://schemas.microsoft.com/office/drawing/2014/main" val="692185628"/>
                    </a:ext>
                  </a:extLst>
                </a:gridCol>
                <a:gridCol w="633845">
                  <a:extLst>
                    <a:ext uri="{9D8B030D-6E8A-4147-A177-3AD203B41FA5}">
                      <a16:colId xmlns:a16="http://schemas.microsoft.com/office/drawing/2014/main" val="1179972309"/>
                    </a:ext>
                  </a:extLst>
                </a:gridCol>
                <a:gridCol w="779319">
                  <a:extLst>
                    <a:ext uri="{9D8B030D-6E8A-4147-A177-3AD203B41FA5}">
                      <a16:colId xmlns:a16="http://schemas.microsoft.com/office/drawing/2014/main" val="3625468215"/>
                    </a:ext>
                  </a:extLst>
                </a:gridCol>
                <a:gridCol w="747635">
                  <a:extLst>
                    <a:ext uri="{9D8B030D-6E8A-4147-A177-3AD203B41FA5}">
                      <a16:colId xmlns:a16="http://schemas.microsoft.com/office/drawing/2014/main" val="95212276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2022868318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2628201902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324906330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4186045319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2337038358"/>
                    </a:ext>
                  </a:extLst>
                </a:gridCol>
                <a:gridCol w="1159965">
                  <a:extLst>
                    <a:ext uri="{9D8B030D-6E8A-4147-A177-3AD203B41FA5}">
                      <a16:colId xmlns:a16="http://schemas.microsoft.com/office/drawing/2014/main" val="250745802"/>
                    </a:ext>
                  </a:extLst>
                </a:gridCol>
              </a:tblGrid>
              <a:tr h="30927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25197"/>
                  </a:ext>
                </a:extLst>
              </a:tr>
            </a:tbl>
          </a:graphicData>
        </a:graphic>
      </p:graphicFrame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115E662-9FAB-09F3-4643-28BCA3EF8299}"/>
              </a:ext>
            </a:extLst>
          </p:cNvPr>
          <p:cNvSpPr/>
          <p:nvPr/>
        </p:nvSpPr>
        <p:spPr>
          <a:xfrm>
            <a:off x="443884" y="1497335"/>
            <a:ext cx="11123720" cy="76348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6952340-558B-8317-C4F9-B4050D6893E2}"/>
              </a:ext>
            </a:extLst>
          </p:cNvPr>
          <p:cNvSpPr/>
          <p:nvPr/>
        </p:nvSpPr>
        <p:spPr>
          <a:xfrm>
            <a:off x="443884" y="2755308"/>
            <a:ext cx="11123720" cy="55606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5E920B0-7482-B5CC-2279-AD6FE1E1480C}"/>
              </a:ext>
            </a:extLst>
          </p:cNvPr>
          <p:cNvSpPr/>
          <p:nvPr/>
        </p:nvSpPr>
        <p:spPr>
          <a:xfrm>
            <a:off x="443884" y="3943469"/>
            <a:ext cx="11123720" cy="433223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9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DFF932-1E3F-466F-AC9F-D291F3A35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1" y="637953"/>
            <a:ext cx="8751781" cy="3189507"/>
          </a:xfrm>
        </p:spPr>
        <p:txBody>
          <a:bodyPr>
            <a:normAutofit/>
          </a:bodyPr>
          <a:lstStyle/>
          <a:p>
            <a:pPr fontAlgn="base"/>
            <a:r>
              <a:rPr lang="hr-HR" sz="8000" dirty="0">
                <a:solidFill>
                  <a:srgbClr val="FFFFFF"/>
                </a:solidFill>
              </a:rPr>
              <a:t>Zahvaljujem na pažnji!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F1E0A1-9A4C-4224-8CAC-D3AABF76A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561740"/>
            <a:ext cx="7970903" cy="1096109"/>
          </a:xfrm>
        </p:spPr>
        <p:txBody>
          <a:bodyPr anchor="t">
            <a:normAutofit/>
          </a:bodyPr>
          <a:lstStyle/>
          <a:p>
            <a:pPr algn="l"/>
            <a:r>
              <a:rPr lang="hr-HR" sz="2000" dirty="0">
                <a:solidFill>
                  <a:srgbClr val="FFFFFF"/>
                </a:solidFill>
              </a:rPr>
              <a:t>K</a:t>
            </a:r>
            <a:r>
              <a:rPr lang="en-US" sz="2000" dirty="0" err="1">
                <a:solidFill>
                  <a:srgbClr val="FFFFFF"/>
                </a:solidFill>
              </a:rPr>
              <a:t>oncept</a:t>
            </a:r>
            <a:r>
              <a:rPr lang="hr-HR" sz="2000" dirty="0">
                <a:solidFill>
                  <a:srgbClr val="FFFFFF"/>
                </a:solidFill>
              </a:rPr>
              <a:t> rada s povijesnim izvorima, i</a:t>
            </a:r>
            <a:r>
              <a:rPr lang="hr-HR" sz="2000" dirty="0">
                <a:solidFill>
                  <a:srgbClr val="FEFFFF"/>
                </a:solidFill>
              </a:rPr>
              <a:t>zvješće sa </a:t>
            </a:r>
            <a:r>
              <a:rPr lang="en-US" sz="2000" dirty="0" err="1">
                <a:solidFill>
                  <a:srgbClr val="FEFFFF"/>
                </a:solidFill>
              </a:rPr>
              <a:t>Državn</a:t>
            </a:r>
            <a:r>
              <a:rPr lang="hr-HR" sz="2000" dirty="0" err="1">
                <a:solidFill>
                  <a:srgbClr val="FEFFFF"/>
                </a:solidFill>
              </a:rPr>
              <a:t>og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stručn</a:t>
            </a:r>
            <a:r>
              <a:rPr lang="hr-HR" sz="2000" dirty="0" err="1">
                <a:solidFill>
                  <a:srgbClr val="FEFFFF"/>
                </a:solidFill>
              </a:rPr>
              <a:t>og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skup</a:t>
            </a:r>
            <a:r>
              <a:rPr lang="hr-HR" sz="2000" dirty="0">
                <a:solidFill>
                  <a:srgbClr val="FEFFFF"/>
                </a:solidFill>
              </a:rPr>
              <a:t>a</a:t>
            </a:r>
            <a:r>
              <a:rPr lang="en-US" sz="2000" dirty="0">
                <a:solidFill>
                  <a:srgbClr val="FEFFFF"/>
                </a:solidFill>
              </a:rPr>
              <a:t> za </a:t>
            </a:r>
            <a:r>
              <a:rPr lang="en-US" sz="2000" dirty="0" err="1">
                <a:solidFill>
                  <a:srgbClr val="FEFFFF"/>
                </a:solidFill>
              </a:rPr>
              <a:t>mentore</a:t>
            </a:r>
            <a:r>
              <a:rPr lang="en-US" sz="2000" dirty="0">
                <a:solidFill>
                  <a:srgbClr val="FEFFFF"/>
                </a:solidFill>
              </a:rPr>
              <a:t>, </a:t>
            </a:r>
            <a:r>
              <a:rPr lang="en-US" sz="2000" dirty="0" err="1">
                <a:solidFill>
                  <a:srgbClr val="FEFFFF"/>
                </a:solidFill>
              </a:rPr>
              <a:t>savjetnike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voditelje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županijskih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stručnih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vijeća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iz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povijesti</a:t>
            </a:r>
            <a:endParaRPr lang="hr-HR" sz="2000" dirty="0">
              <a:solidFill>
                <a:srgbClr val="FEFFFF"/>
              </a:solidFill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37A8A542-CD08-4E1B-81D4-1DBE44C1E8C1}"/>
              </a:ext>
            </a:extLst>
          </p:cNvPr>
          <p:cNvSpPr txBox="1"/>
          <p:nvPr/>
        </p:nvSpPr>
        <p:spPr>
          <a:xfrm>
            <a:off x="9055850" y="4561741"/>
            <a:ext cx="2986493" cy="1563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sz="2200" dirty="0">
                <a:solidFill>
                  <a:schemeClr val="bg1"/>
                </a:solidFill>
              </a:rPr>
              <a:t>Bojana Perko, prof. geografije i povijesti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sz="2200" dirty="0">
                <a:solidFill>
                  <a:schemeClr val="bg1"/>
                </a:solidFill>
              </a:rPr>
              <a:t>VI. osnovna škola Varaždin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94877E1C-720B-4241-970C-9AF4D02B44A7}"/>
              </a:ext>
            </a:extLst>
          </p:cNvPr>
          <p:cNvSpPr txBox="1"/>
          <p:nvPr/>
        </p:nvSpPr>
        <p:spPr>
          <a:xfrm>
            <a:off x="848649" y="5884697"/>
            <a:ext cx="8150085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ŽSV učitelja povijesti Varaždinske županije, </a:t>
            </a:r>
          </a:p>
          <a:p>
            <a:pPr>
              <a:lnSpc>
                <a:spcPct val="110000"/>
              </a:lnSpc>
            </a:pPr>
            <a:r>
              <a:rPr lang="hr-HR"/>
              <a:t>Gradski muzej Varaždin, Varaždin, 3.3.2023.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61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Program skupa – 1. dan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331EDD88-C67F-45D9-9ED3-17885FA83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62218"/>
              </p:ext>
            </p:extLst>
          </p:nvPr>
        </p:nvGraphicFramePr>
        <p:xfrm>
          <a:off x="1340426" y="2542752"/>
          <a:ext cx="10013373" cy="39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C31C0-3FE3-4159-A151-6EB2E6E48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C0C31C0-3FE3-4159-A151-6EB2E6E48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7127B3-3975-4554-BBDD-5707BE673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6F7127B3-3975-4554-BBDD-5707BE673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D00740-B022-471D-BDAC-9DD418D1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DD00740-B022-471D-BDAC-9DD418D1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A7534A-18C5-4EDC-889C-7A33AC863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0A7534A-18C5-4EDC-889C-7A33AC863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FD948-898C-4407-9017-A49FE7B5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1BCFD948-898C-4407-9017-A49FE7B51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64808B-C159-42D2-B92E-8A1428A1E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264808B-C159-42D2-B92E-8A1428A1E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778E04-1DE7-4EEA-ABB3-C6884AB61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64778E04-1DE7-4EEA-ABB3-C6884AB61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Program skupa – 2. dan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331EDD88-C67F-45D9-9ED3-17885FA83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78855"/>
              </p:ext>
            </p:extLst>
          </p:nvPr>
        </p:nvGraphicFramePr>
        <p:xfrm>
          <a:off x="1340426" y="2542752"/>
          <a:ext cx="10013373" cy="39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9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C31C0-3FE3-4159-A151-6EB2E6E48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C0C31C0-3FE3-4159-A151-6EB2E6E48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7127B3-3975-4554-BBDD-5707BE673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6F7127B3-3975-4554-BBDD-5707BE673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D00740-B022-471D-BDAC-9DD418D1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DD00740-B022-471D-BDAC-9DD418D1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64808B-C159-42D2-B92E-8A1428A1E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8264808B-C159-42D2-B92E-8A1428A1E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4A58E9-06F3-441B-8D24-EF6E40650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84A58E9-06F3-441B-8D24-EF6E40650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Koncept rada s povijesnim izvorima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54" y="2542751"/>
            <a:ext cx="10056845" cy="3634211"/>
          </a:xfrm>
        </p:spPr>
        <p:txBody>
          <a:bodyPr/>
          <a:lstStyle/>
          <a:p>
            <a:r>
              <a:rPr lang="hr-HR" sz="2400" dirty="0"/>
              <a:t>izlaganje </a:t>
            </a:r>
            <a:r>
              <a:rPr lang="hr-HR" sz="2400" dirty="0" err="1"/>
              <a:t>Loranda</a:t>
            </a:r>
            <a:r>
              <a:rPr lang="hr-HR" sz="2400" dirty="0"/>
              <a:t> Miletić, AZOO</a:t>
            </a:r>
          </a:p>
          <a:p>
            <a:r>
              <a:rPr lang="hr-HR" sz="2400" i="1" dirty="0"/>
              <a:t>Zašto koristimo slikovne izvore?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13" name="Rezervirano mjesto sadržaja 3">
            <a:extLst>
              <a:ext uri="{FF2B5EF4-FFF2-40B4-BE49-F238E27FC236}">
                <a16:creationId xmlns:a16="http://schemas.microsoft.com/office/drawing/2014/main" id="{16C49398-F261-4EAD-9775-4448DDD4C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11316"/>
              </p:ext>
            </p:extLst>
          </p:nvPr>
        </p:nvGraphicFramePr>
        <p:xfrm>
          <a:off x="838200" y="3023119"/>
          <a:ext cx="10515600" cy="315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1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EC11B3-7D4A-4DED-A2D3-2C830BD6B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B9EC11B3-7D4A-4DED-A2D3-2C830BD6B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E889FB-75D4-4ED9-8632-A592B0BE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91E889FB-75D4-4ED9-8632-A592B0BE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FF6290-8774-4D9E-905D-BC2C131DD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ABFF6290-8774-4D9E-905D-BC2C131DD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DC0BEB-E08A-409B-9EF2-D9A83BB5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FADC0BEB-E08A-409B-9EF2-D9A83BB58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A94277E-8121-4921-B66E-5BBEBDFDB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1A94277E-8121-4921-B66E-5BBEBDFDB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Zašto koristimo slikovne izvore?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54" y="2542751"/>
            <a:ext cx="10056845" cy="3634211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ilustracija</a:t>
            </a:r>
          </a:p>
          <a:p>
            <a:r>
              <a:rPr lang="hr-HR" sz="2400" dirty="0"/>
              <a:t>ponuditi učenicima 20 slikovnih priloga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zadaci za učenike:</a:t>
            </a:r>
          </a:p>
          <a:p>
            <a:pPr marL="541338" indent="-322263">
              <a:buFont typeface="Wingdings" panose="05000000000000000000" pitchFamily="2" charset="2"/>
              <a:buChar char="Ø"/>
            </a:pPr>
            <a:r>
              <a:rPr lang="hr-HR" sz="2400" dirty="0"/>
              <a:t>Odaberi deset slikovnih priloga za izložbu </a:t>
            </a:r>
            <a:r>
              <a:rPr lang="hr-HR" sz="2400" dirty="0">
                <a:sym typeface="Wingdings" panose="05000000000000000000" pitchFamily="2" charset="2"/>
              </a:rPr>
              <a:t>i obrazloži svoj odabir.</a:t>
            </a:r>
          </a:p>
          <a:p>
            <a:pPr marL="541338" indent="-322263">
              <a:buFont typeface="Wingdings" panose="05000000000000000000" pitchFamily="2" charset="2"/>
              <a:buChar char="Ø"/>
            </a:pPr>
            <a:r>
              <a:rPr lang="hr-HR" sz="2400" dirty="0">
                <a:sym typeface="Wingdings" panose="05000000000000000000" pitchFamily="2" charset="2"/>
              </a:rPr>
              <a:t>Od deset odabranih priloga odaberi jedan za naslovnicu. Obrazloži svoj odabir.</a:t>
            </a:r>
          </a:p>
          <a:p>
            <a:pPr marL="0" indent="0">
              <a:buNone/>
            </a:pPr>
            <a:endParaRPr lang="hr-HR" sz="2400" dirty="0">
              <a:sym typeface="Wingdings" panose="05000000000000000000" pitchFamily="2" charset="2"/>
            </a:endParaRPr>
          </a:p>
          <a:p>
            <a:r>
              <a:rPr lang="hr-HR" sz="2400" dirty="0">
                <a:sym typeface="Wingdings" panose="05000000000000000000" pitchFamily="2" charset="2"/>
              </a:rPr>
              <a:t>izložba odabranih priloga – konopac s kvačicama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26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hr-HR" sz="3600" b="1" dirty="0"/>
              <a:t>Zašto koristimo slikovne izvore?</a:t>
            </a:r>
            <a:endParaRPr lang="hr-HR" sz="37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505494" cy="1697182"/>
          </a:xfrm>
        </p:spPr>
        <p:txBody>
          <a:bodyPr>
            <a:normAutofit/>
          </a:bodyPr>
          <a:lstStyle/>
          <a:p>
            <a:r>
              <a:rPr lang="hr-HR" sz="2400" b="1" dirty="0"/>
              <a:t>Motivacija</a:t>
            </a:r>
          </a:p>
          <a:p>
            <a:r>
              <a:rPr lang="hr-HR" sz="2400" dirty="0"/>
              <a:t>KLJUČNO PITANJE: Na koji način ova fotografija poziva na nenasilje?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A2B4455-8ADA-42E0-A59C-A6C61158F755}"/>
              </a:ext>
            </a:extLst>
          </p:cNvPr>
          <p:cNvSpPr txBox="1"/>
          <p:nvPr/>
        </p:nvSpPr>
        <p:spPr>
          <a:xfrm>
            <a:off x="5330925" y="5669577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hlinkClick r:id="rId2"/>
              </a:rPr>
              <a:t>https://en.wikipedia.org/wiki/Mahatma_Gandhi#/media/File:Gandhi_spinning.jpg</a:t>
            </a:r>
            <a:r>
              <a:rPr lang="hr-HR" sz="1600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2705D3-4B46-4C56-90C0-1AD1EF07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57" y="963133"/>
            <a:ext cx="6242142" cy="46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2" y="402725"/>
            <a:ext cx="3505495" cy="1622321"/>
          </a:xfrm>
        </p:spPr>
        <p:txBody>
          <a:bodyPr>
            <a:normAutofit/>
          </a:bodyPr>
          <a:lstStyle/>
          <a:p>
            <a:r>
              <a:rPr lang="hr-HR" sz="3600" b="1" dirty="0"/>
              <a:t>Zašto koristimo slikovne izvore?</a:t>
            </a:r>
            <a:endParaRPr lang="hr-HR" sz="37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08" y="2125484"/>
            <a:ext cx="3872249" cy="3959009"/>
          </a:xfrm>
        </p:spPr>
        <p:txBody>
          <a:bodyPr>
            <a:normAutofit fontScale="92500"/>
          </a:bodyPr>
          <a:lstStyle/>
          <a:p>
            <a:r>
              <a:rPr lang="hr-HR" sz="2400" b="1" dirty="0"/>
              <a:t>Povijesno istraživanje</a:t>
            </a:r>
          </a:p>
          <a:p>
            <a:pPr lvl="0"/>
            <a:r>
              <a:rPr lang="hr-HR" sz="2400" dirty="0"/>
              <a:t>Šest lica Rimskog Carstva (izborna tema) – 1. razred SŠ</a:t>
            </a:r>
            <a:r>
              <a:rPr lang="hr-HR" sz="2200" dirty="0"/>
              <a:t> </a:t>
            </a:r>
          </a:p>
          <a:p>
            <a:pPr lvl="0"/>
            <a:r>
              <a:rPr lang="hr-HR" sz="2400" dirty="0"/>
              <a:t>CILJ: Analizirati kako carski portret odražava kontekst vremena u kojem je nastao i koja je njegova uloga.</a:t>
            </a:r>
          </a:p>
          <a:p>
            <a:pPr lvl="0"/>
            <a:endParaRPr lang="hr-HR" sz="2400" dirty="0"/>
          </a:p>
          <a:p>
            <a:pPr lvl="0"/>
            <a:r>
              <a:rPr lang="hr-HR" sz="2400" dirty="0"/>
              <a:t>KLJUČNO PITANJE: Što portreti rimskih careva govore o povijesti Carstva? 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DCE0F5-5574-43F0-AC3F-4FBF8AA5F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2" t="20909" r="35142" b="20455"/>
          <a:stretch/>
        </p:blipFill>
        <p:spPr>
          <a:xfrm>
            <a:off x="4762233" y="210439"/>
            <a:ext cx="3567811" cy="200689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E0198CF-4F86-4676-9DF3-33760856C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2" t="21817" r="35313" b="20455"/>
          <a:stretch/>
        </p:blipFill>
        <p:spPr>
          <a:xfrm>
            <a:off x="8315242" y="210440"/>
            <a:ext cx="3675137" cy="20411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8020C00-CB00-4E59-869E-151699A496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1" t="22121" r="35227" b="20455"/>
          <a:stretch/>
        </p:blipFill>
        <p:spPr>
          <a:xfrm>
            <a:off x="4692219" y="2363388"/>
            <a:ext cx="3637825" cy="200689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E21EEB3-9B10-4E69-968F-AA9734FB1C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22" t="21667" r="35142" b="20455"/>
          <a:stretch/>
        </p:blipFill>
        <p:spPr>
          <a:xfrm>
            <a:off x="4717919" y="4516337"/>
            <a:ext cx="3660336" cy="203233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69FE18E-EC6B-41DC-9C02-07B07E76E3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22121" r="35142" b="20455"/>
          <a:stretch/>
        </p:blipFill>
        <p:spPr>
          <a:xfrm>
            <a:off x="8366262" y="4518236"/>
            <a:ext cx="3660336" cy="20391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C912F4D-9629-44C4-8DAE-1C80235ED0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22" t="21515" r="35398" b="20455"/>
          <a:stretch/>
        </p:blipFill>
        <p:spPr>
          <a:xfrm>
            <a:off x="8322642" y="2343543"/>
            <a:ext cx="3660335" cy="2046582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B3DD56-4736-416F-A5C0-39F29C09FE93}"/>
              </a:ext>
            </a:extLst>
          </p:cNvPr>
          <p:cNvSpPr txBox="1"/>
          <p:nvPr/>
        </p:nvSpPr>
        <p:spPr>
          <a:xfrm>
            <a:off x="335107" y="6084493"/>
            <a:ext cx="3898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hlinkClick r:id="rId9"/>
              </a:rPr>
              <a:t>https://www.youtube.com/watch?v=xNXgccSXo5E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64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D0108-E19B-4030-BE38-1CB13B1D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hr-HR" sz="3600" b="1" dirty="0"/>
              <a:t>Zašto koristimo slikovne izvore?</a:t>
            </a:r>
            <a:endParaRPr lang="hr-HR" sz="37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9BA02-F912-4F01-8627-50270CD1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hr-HR" sz="2400" b="1" dirty="0"/>
              <a:t>Analiza slikovnog izvora</a:t>
            </a:r>
          </a:p>
          <a:p>
            <a:r>
              <a:rPr lang="hr-HR" sz="2400" dirty="0"/>
              <a:t>CILJ: učenici razumiju da su opis i interpretacija izvora veoma različiti</a:t>
            </a:r>
          </a:p>
          <a:p>
            <a:r>
              <a:rPr lang="hr-HR" sz="2400" dirty="0"/>
              <a:t>vjenčanje mora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5D8CA5-CBAB-4616-8CB2-27276943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320611"/>
            <a:ext cx="6019331" cy="42135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FB30A211-7EC4-4CDE-BC65-920D6452FB67}"/>
              </a:ext>
            </a:extLst>
          </p:cNvPr>
          <p:cNvSpPr txBox="1"/>
          <p:nvPr/>
        </p:nvSpPr>
        <p:spPr>
          <a:xfrm>
            <a:off x="5253642" y="5574234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https://hr.wikipedia.org/wiki/Vjen%C4%8Danje_mora#/media/Datoteka:Canaletto_(II)_002.jpg</a:t>
            </a:r>
            <a:r>
              <a:rPr lang="hr-HR" dirty="0"/>
              <a:t>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86EF69C-3A0B-4D3F-AFA7-8D783B5AC6F5}"/>
              </a:ext>
            </a:extLst>
          </p:cNvPr>
          <p:cNvSpPr txBox="1"/>
          <p:nvPr/>
        </p:nvSpPr>
        <p:spPr>
          <a:xfrm>
            <a:off x="5330925" y="629266"/>
            <a:ext cx="6861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 ritorno del Bucintoro nel Molo il giorno</a:t>
            </a:r>
            <a:r>
              <a:rPr lang="hr-H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dell'Ascensione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Canalett</a:t>
            </a:r>
            <a:r>
              <a:rPr lang="hr-HR" dirty="0">
                <a:latin typeface="Arial" panose="020B0604020202020204" pitchFamily="34" charset="0"/>
              </a:rPr>
              <a:t>o, 1730.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52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2070</Words>
  <Application>Microsoft Office PowerPoint</Application>
  <PresentationFormat>Široki zaslon</PresentationFormat>
  <Paragraphs>234</Paragraphs>
  <Slides>27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WordVisi_MSFontService</vt:lpstr>
      <vt:lpstr>Tema sustava Office</vt:lpstr>
      <vt:lpstr>Tema sustava Office</vt:lpstr>
      <vt:lpstr>Tema sustava Office</vt:lpstr>
      <vt:lpstr>Koncept rada s povijesnim izvorima</vt:lpstr>
      <vt:lpstr>Odabir teme</vt:lpstr>
      <vt:lpstr>Program skupa – 1. dan</vt:lpstr>
      <vt:lpstr>Program skupa – 2. dan</vt:lpstr>
      <vt:lpstr>Koncept rada s povijesnim izvorima</vt:lpstr>
      <vt:lpstr>Zašto koristimo slikovne izvore?</vt:lpstr>
      <vt:lpstr>Zašto koristimo slikovne izvore?</vt:lpstr>
      <vt:lpstr>Zašto koristimo slikovne izvore?</vt:lpstr>
      <vt:lpstr>Zašto koristimo slikovne izvore?</vt:lpstr>
      <vt:lpstr>Zašto koristimo slikovne izvore?</vt:lpstr>
      <vt:lpstr>Zašto koristimo slikovne izvore?</vt:lpstr>
      <vt:lpstr>Zašto koristimo slikovne izvore?</vt:lpstr>
      <vt:lpstr>Zašto koristimo slikovne izvore?</vt:lpstr>
      <vt:lpstr>Primjeri dobre prakse</vt:lpstr>
      <vt:lpstr>Versajski poredak – N. Grgić, mentor</vt:lpstr>
      <vt:lpstr>Versajski poredak – N. Grgić, mentor</vt:lpstr>
      <vt:lpstr>Versajski poredak – N. Grgić, mentor</vt:lpstr>
      <vt:lpstr>Versajski poredak – N. Grgić, mentor</vt:lpstr>
      <vt:lpstr>Versajski poredak – N. Grgić, mentor</vt:lpstr>
      <vt:lpstr>Versajski poredak – N. Grgić, mentor</vt:lpstr>
      <vt:lpstr>Naši primjeri Versajski poredak i novonastalo stanje u Europi i svijetu. </vt:lpstr>
      <vt:lpstr>Promotri slikovni povijesni izvor i odgovori na pitanja.</vt:lpstr>
      <vt:lpstr>Samovrednovanje Oznakom plus (+) označi tvrdnju s kojom se slažeš.</vt:lpstr>
      <vt:lpstr> Slom komunizma u Europi i slom SFRJ. Stvaranje samostalne Republike Hrvatske – uvođenje demokratskoga poretka. Međunarodno priznanje RH. Europske i euroatlantske integracije.</vt:lpstr>
      <vt:lpstr>PowerPoint prezentacija</vt:lpstr>
      <vt:lpstr>PowerPoint prezentacija</vt:lpstr>
      <vt:lpstr>Zahvaljujem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koncepti II.</dc:title>
  <dc:creator>Bojana</dc:creator>
  <cp:lastModifiedBy>Bojana</cp:lastModifiedBy>
  <cp:revision>1</cp:revision>
  <dcterms:created xsi:type="dcterms:W3CDTF">2022-12-04T16:48:17Z</dcterms:created>
  <dcterms:modified xsi:type="dcterms:W3CDTF">2023-03-02T18:00:07Z</dcterms:modified>
</cp:coreProperties>
</file>